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5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26262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2" autoAdjust="0"/>
    <p:restoredTop sz="94660"/>
  </p:normalViewPr>
  <p:slideViewPr>
    <p:cSldViewPr snapToGrid="0">
      <p:cViewPr>
        <p:scale>
          <a:sx n="100" d="100"/>
          <a:sy n="100" d="100"/>
        </p:scale>
        <p:origin x="13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МИР САФАРГАЛЕЕВ" userId="77d0840ec18d71c4" providerId="LiveId" clId="{2483B9EC-EF23-4393-8543-85BA249316F4}"/>
    <pc:docChg chg="undo custSel addSld delSld modSld sldOrd">
      <pc:chgData name="ВЛАДИМИР САФАРГАЛЕЕВ" userId="77d0840ec18d71c4" providerId="LiveId" clId="{2483B9EC-EF23-4393-8543-85BA249316F4}" dt="2025-11-28T12:31:20.385" v="494" actId="20577"/>
      <pc:docMkLst>
        <pc:docMk/>
      </pc:docMkLst>
      <pc:sldChg chg="addSp delSp modSp mod">
        <pc:chgData name="ВЛАДИМИР САФАРГАЛЕЕВ" userId="77d0840ec18d71c4" providerId="LiveId" clId="{2483B9EC-EF23-4393-8543-85BA249316F4}" dt="2025-11-28T12:21:28.228" v="368" actId="207"/>
        <pc:sldMkLst>
          <pc:docMk/>
          <pc:sldMk cId="0" sldId="256"/>
        </pc:sldMkLst>
        <pc:spChg chg="mod">
          <ac:chgData name="ВЛАДИМИР САФАРГАЛЕЕВ" userId="77d0840ec18d71c4" providerId="LiveId" clId="{2483B9EC-EF23-4393-8543-85BA249316F4}" dt="2025-11-28T12:21:28.228" v="368" actId="207"/>
          <ac:spMkLst>
            <pc:docMk/>
            <pc:sldMk cId="0" sldId="256"/>
            <ac:spMk id="4" creationId="{00000000-0000-0000-0000-000000000000}"/>
          </ac:spMkLst>
        </pc:spChg>
        <pc:spChg chg="del">
          <ac:chgData name="ВЛАДИМИР САФАРГАЛЕЕВ" userId="77d0840ec18d71c4" providerId="LiveId" clId="{2483B9EC-EF23-4393-8543-85BA249316F4}" dt="2025-11-28T11:42:53.374" v="0" actId="478"/>
          <ac:spMkLst>
            <pc:docMk/>
            <pc:sldMk cId="0" sldId="256"/>
            <ac:spMk id="5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1:42:54.695" v="1" actId="478"/>
          <ac:spMkLst>
            <pc:docMk/>
            <pc:sldMk cId="0" sldId="256"/>
            <ac:spMk id="6" creationId="{0A26AFAE-45C8-CFB2-3B5C-D38B8C5867E6}"/>
          </ac:spMkLst>
        </pc:spChg>
        <pc:spChg chg="add del mod">
          <ac:chgData name="ВЛАДИМИР САФАРГАЛЕЕВ" userId="77d0840ec18d71c4" providerId="LiveId" clId="{2483B9EC-EF23-4393-8543-85BA249316F4}" dt="2025-11-28T11:43:00.978" v="4" actId="478"/>
          <ac:spMkLst>
            <pc:docMk/>
            <pc:sldMk cId="0" sldId="256"/>
            <ac:spMk id="8" creationId="{B7CE8040-C48E-703E-22A3-FE79FA8C3CAF}"/>
          </ac:spMkLst>
        </pc:spChg>
        <pc:spChg chg="add mod">
          <ac:chgData name="ВЛАДИМИР САФАРГАЛЕЕВ" userId="77d0840ec18d71c4" providerId="LiveId" clId="{2483B9EC-EF23-4393-8543-85BA249316F4}" dt="2025-11-28T12:21:28.228" v="368" actId="207"/>
          <ac:spMkLst>
            <pc:docMk/>
            <pc:sldMk cId="0" sldId="256"/>
            <ac:spMk id="9" creationId="{EC4EEF86-96EB-FA36-AA62-1F3982E0CCE0}"/>
          </ac:spMkLst>
        </pc:spChg>
        <pc:picChg chg="del">
          <ac:chgData name="ВЛАДИМИР САФАРГАЛЕЕВ" userId="77d0840ec18d71c4" providerId="LiveId" clId="{2483B9EC-EF23-4393-8543-85BA249316F4}" dt="2025-11-28T11:42:59.480" v="3" actId="478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mod">
        <pc:chgData name="ВЛАДИМИР САФАРГАЛЕЕВ" userId="77d0840ec18d71c4" providerId="LiveId" clId="{2483B9EC-EF23-4393-8543-85BA249316F4}" dt="2025-11-28T12:31:20.385" v="494" actId="20577"/>
        <pc:sldMkLst>
          <pc:docMk/>
          <pc:sldMk cId="0" sldId="257"/>
        </pc:sldMkLst>
        <pc:spChg chg="mod">
          <ac:chgData name="ВЛАДИМИР САФАРГАЛЕЕВ" userId="77d0840ec18d71c4" providerId="LiveId" clId="{2483B9EC-EF23-4393-8543-85BA249316F4}" dt="2025-11-28T12:21:25.392" v="367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31:20.385" v="494" actId="20577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ВЛАДИМИР САФАРГАЛЕЕВ" userId="77d0840ec18d71c4" providerId="LiveId" clId="{2483B9EC-EF23-4393-8543-85BA249316F4}" dt="2025-11-28T11:44:54.205" v="18" actId="478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1:44:05.546" v="9" actId="478"/>
          <ac:spMkLst>
            <pc:docMk/>
            <pc:sldMk cId="0" sldId="257"/>
            <ac:spMk id="7" creationId="{2088ACCD-203A-01FC-FC9B-2DE01EC4641B}"/>
          </ac:spMkLst>
        </pc:spChg>
        <pc:spChg chg="add del mod">
          <ac:chgData name="ВЛАДИМИР САФАРГАЛЕЕВ" userId="77d0840ec18d71c4" providerId="LiveId" clId="{2483B9EC-EF23-4393-8543-85BA249316F4}" dt="2025-11-28T11:44:56.361" v="19" actId="478"/>
          <ac:spMkLst>
            <pc:docMk/>
            <pc:sldMk cId="0" sldId="257"/>
            <ac:spMk id="9" creationId="{53C6F234-5CE1-4EF6-47F7-47FFB288E33E}"/>
          </ac:spMkLst>
        </pc:spChg>
        <pc:spChg chg="add mod">
          <ac:chgData name="ВЛАДИМИР САФАРГАЛЕЕВ" userId="77d0840ec18d71c4" providerId="LiveId" clId="{2483B9EC-EF23-4393-8543-85BA249316F4}" dt="2025-11-28T12:30:18.784" v="485" actId="1076"/>
          <ac:spMkLst>
            <pc:docMk/>
            <pc:sldMk cId="0" sldId="257"/>
            <ac:spMk id="12" creationId="{793E5DF8-7B81-4BCE-8AB0-4F458FA0DF3F}"/>
          </ac:spMkLst>
        </pc:spChg>
        <pc:picChg chg="del">
          <ac:chgData name="ВЛАДИМИР САФАРГАЛЕЕВ" userId="77d0840ec18d71c4" providerId="LiveId" clId="{2483B9EC-EF23-4393-8543-85BA249316F4}" dt="2025-11-28T11:44:04.458" v="8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ВЛАДИМИР САФАРГАЛЕЕВ" userId="77d0840ec18d71c4" providerId="LiveId" clId="{2483B9EC-EF23-4393-8543-85BA249316F4}" dt="2025-11-28T12:27:58.783" v="423" actId="478"/>
          <ac:picMkLst>
            <pc:docMk/>
            <pc:sldMk cId="0" sldId="257"/>
            <ac:picMk id="11" creationId="{76E2F0E2-8216-B2CC-7393-892963ACEF3D}"/>
          </ac:picMkLst>
        </pc:picChg>
        <pc:picChg chg="add mod">
          <ac:chgData name="ВЛАДИМИР САФАРГАЛЕЕВ" userId="77d0840ec18d71c4" providerId="LiveId" clId="{2483B9EC-EF23-4393-8543-85BA249316F4}" dt="2025-11-28T12:30:15.825" v="484" actId="1076"/>
          <ac:picMkLst>
            <pc:docMk/>
            <pc:sldMk cId="0" sldId="257"/>
            <ac:picMk id="1026" creationId="{D1EF6CB5-0AB3-7B27-0326-B28BD436B22E}"/>
          </ac:picMkLst>
        </pc:picChg>
      </pc:sldChg>
      <pc:sldChg chg="addSp delSp modSp mod">
        <pc:chgData name="ВЛАДИМИР САФАРГАЛЕЕВ" userId="77d0840ec18d71c4" providerId="LiveId" clId="{2483B9EC-EF23-4393-8543-85BA249316F4}" dt="2025-11-28T12:21:22.770" v="366" actId="207"/>
        <pc:sldMkLst>
          <pc:docMk/>
          <pc:sldMk cId="0" sldId="258"/>
        </pc:sldMkLst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22.770" v="366" actId="207"/>
          <ac:spMkLst>
            <pc:docMk/>
            <pc:sldMk cId="0" sldId="258"/>
            <ac:spMk id="9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2:17:19.553" v="315" actId="478"/>
          <ac:spMkLst>
            <pc:docMk/>
            <pc:sldMk cId="0" sldId="258"/>
            <ac:spMk id="11" creationId="{FF765CC3-D1B9-811F-7EBE-42A07E9FC109}"/>
          </ac:spMkLst>
        </pc:spChg>
        <pc:spChg chg="add mod">
          <ac:chgData name="ВЛАДИМИР САФАРГАЛЕЕВ" userId="77d0840ec18d71c4" providerId="LiveId" clId="{2483B9EC-EF23-4393-8543-85BA249316F4}" dt="2025-11-28T12:18:16.103" v="320" actId="14100"/>
          <ac:spMkLst>
            <pc:docMk/>
            <pc:sldMk cId="0" sldId="258"/>
            <ac:spMk id="12" creationId="{ED994FA4-F804-C794-263E-248AEB90777D}"/>
          </ac:spMkLst>
        </pc:spChg>
        <pc:picChg chg="del">
          <ac:chgData name="ВЛАДИМИР САФАРГАЛЕЕВ" userId="77d0840ec18d71c4" providerId="LiveId" clId="{2483B9EC-EF23-4393-8543-85BA249316F4}" dt="2025-11-28T12:16:51.335" v="313" actId="478"/>
          <ac:picMkLst>
            <pc:docMk/>
            <pc:sldMk cId="0" sldId="258"/>
            <ac:picMk id="2" creationId="{00000000-0000-0000-0000-000000000000}"/>
          </ac:picMkLst>
        </pc:picChg>
      </pc:sldChg>
      <pc:sldChg chg="addSp delSp modSp mod">
        <pc:chgData name="ВЛАДИМИР САФАРГАЛЕЕВ" userId="77d0840ec18d71c4" providerId="LiveId" clId="{2483B9EC-EF23-4393-8543-85BA249316F4}" dt="2025-11-28T12:21:19.279" v="365" actId="207"/>
        <pc:sldMkLst>
          <pc:docMk/>
          <pc:sldMk cId="0" sldId="259"/>
        </pc:sldMkLst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19.279" v="365" actId="207"/>
          <ac:spMkLst>
            <pc:docMk/>
            <pc:sldMk cId="0" sldId="259"/>
            <ac:spMk id="9" creationId="{00000000-0000-0000-0000-000000000000}"/>
          </ac:spMkLst>
        </pc:spChg>
        <pc:spChg chg="add del mod">
          <ac:chgData name="ВЛАДИМИР САФАРГАЛЕЕВ" userId="77d0840ec18d71c4" providerId="LiveId" clId="{2483B9EC-EF23-4393-8543-85BA249316F4}" dt="2025-11-28T11:46:30.803" v="25" actId="931"/>
          <ac:spMkLst>
            <pc:docMk/>
            <pc:sldMk cId="0" sldId="259"/>
            <ac:spMk id="11" creationId="{6C18EC2B-051E-BC10-F77C-7EA09EC1FEB2}"/>
          </ac:spMkLst>
        </pc:spChg>
        <pc:spChg chg="add del mod">
          <ac:chgData name="ВЛАДИМИР САФАРГАЛЕЕВ" userId="77d0840ec18d71c4" providerId="LiveId" clId="{2483B9EC-EF23-4393-8543-85BA249316F4}" dt="2025-11-28T11:49:18.804" v="31" actId="931"/>
          <ac:spMkLst>
            <pc:docMk/>
            <pc:sldMk cId="0" sldId="259"/>
            <ac:spMk id="15" creationId="{3CBA702C-8D9F-D5A9-ED6C-7976450E84EF}"/>
          </ac:spMkLst>
        </pc:spChg>
        <pc:picChg chg="del">
          <ac:chgData name="ВЛАДИМИР САФАРГАЛЕЕВ" userId="77d0840ec18d71c4" providerId="LiveId" clId="{2483B9EC-EF23-4393-8543-85BA249316F4}" dt="2025-11-28T11:45:47.549" v="22" actId="478"/>
          <ac:picMkLst>
            <pc:docMk/>
            <pc:sldMk cId="0" sldId="259"/>
            <ac:picMk id="2" creationId="{00000000-0000-0000-0000-000000000000}"/>
          </ac:picMkLst>
        </pc:picChg>
        <pc:picChg chg="add del mod">
          <ac:chgData name="ВЛАДИМИР САФАРГАЛЕЕВ" userId="77d0840ec18d71c4" providerId="LiveId" clId="{2483B9EC-EF23-4393-8543-85BA249316F4}" dt="2025-11-28T11:46:39.119" v="26" actId="478"/>
          <ac:picMkLst>
            <pc:docMk/>
            <pc:sldMk cId="0" sldId="259"/>
            <ac:picMk id="13" creationId="{028E8EA8-8E2E-D1F5-8F93-25BC9CFBC197}"/>
          </ac:picMkLst>
        </pc:picChg>
        <pc:picChg chg="add mod">
          <ac:chgData name="ВЛАДИМИР САФАРГАЛЕЕВ" userId="77d0840ec18d71c4" providerId="LiveId" clId="{2483B9EC-EF23-4393-8543-85BA249316F4}" dt="2025-11-28T11:47:50.102" v="28" actId="931"/>
          <ac:picMkLst>
            <pc:docMk/>
            <pc:sldMk cId="0" sldId="259"/>
            <ac:picMk id="17" creationId="{6C3173B3-115D-32F4-F965-337A4DE6FBC3}"/>
          </ac:picMkLst>
        </pc:picChg>
        <pc:picChg chg="add mod">
          <ac:chgData name="ВЛАДИМИР САФАРГАЛЕЕВ" userId="77d0840ec18d71c4" providerId="LiveId" clId="{2483B9EC-EF23-4393-8543-85BA249316F4}" dt="2025-11-28T11:49:15.537" v="30" actId="931"/>
          <ac:picMkLst>
            <pc:docMk/>
            <pc:sldMk cId="0" sldId="259"/>
            <ac:picMk id="19" creationId="{F25B9145-9148-9170-3485-4C07EAF6B26B}"/>
          </ac:picMkLst>
        </pc:picChg>
        <pc:picChg chg="add mod">
          <ac:chgData name="ВЛАДИМИР САФАРГАЛЕЕВ" userId="77d0840ec18d71c4" providerId="LiveId" clId="{2483B9EC-EF23-4393-8543-85BA249316F4}" dt="2025-11-28T11:49:18.804" v="31" actId="931"/>
          <ac:picMkLst>
            <pc:docMk/>
            <pc:sldMk cId="0" sldId="259"/>
            <ac:picMk id="21" creationId="{D18E371B-91C3-B64D-6DED-F230719F03AE}"/>
          </ac:picMkLst>
        </pc:picChg>
      </pc:sldChg>
      <pc:sldChg chg="del">
        <pc:chgData name="ВЛАДИМИР САФАРГАЛЕЕВ" userId="77d0840ec18d71c4" providerId="LiveId" clId="{2483B9EC-EF23-4393-8543-85BA249316F4}" dt="2025-11-28T12:09:23.855" v="130" actId="2696"/>
        <pc:sldMkLst>
          <pc:docMk/>
          <pc:sldMk cId="0" sldId="260"/>
        </pc:sldMkLst>
      </pc:sldChg>
      <pc:sldChg chg="modSp mod">
        <pc:chgData name="ВЛАДИМИР САФАРГАЛЕЕВ" userId="77d0840ec18d71c4" providerId="LiveId" clId="{2483B9EC-EF23-4393-8543-85BA249316F4}" dt="2025-11-28T12:23:18.721" v="385" actId="403"/>
        <pc:sldMkLst>
          <pc:docMk/>
          <pc:sldMk cId="0" sldId="261"/>
        </pc:sldMkLst>
        <pc:spChg chg="mod">
          <ac:chgData name="ВЛАДИМИР САФАРГАЛЕЕВ" userId="77d0840ec18d71c4" providerId="LiveId" clId="{2483B9EC-EF23-4393-8543-85BA249316F4}" dt="2025-11-28T12:23:18.721" v="385" actId="403"/>
          <ac:spMkLst>
            <pc:docMk/>
            <pc:sldMk cId="0" sldId="261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12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1:06.138" v="364" actId="14100"/>
          <ac:spMkLst>
            <pc:docMk/>
            <pc:sldMk cId="0" sldId="261"/>
            <ac:spMk id="1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0:52.409" v="362" actId="207"/>
          <ac:spMkLst>
            <pc:docMk/>
            <pc:sldMk cId="0" sldId="261"/>
            <ac:spMk id="15" creationId="{00000000-0000-0000-0000-000000000000}"/>
          </ac:spMkLst>
        </pc:spChg>
        <pc:picChg chg="mod">
          <ac:chgData name="ВЛАДИМИР САФАРГАЛЕЕВ" userId="77d0840ec18d71c4" providerId="LiveId" clId="{2483B9EC-EF23-4393-8543-85BA249316F4}" dt="2025-11-28T12:20:23.579" v="355" actId="1076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2:20:18.949" v="354" actId="1076"/>
          <ac:picMkLst>
            <pc:docMk/>
            <pc:sldMk cId="0" sldId="261"/>
            <ac:picMk id="7" creationId="{00000000-0000-0000-0000-000000000000}"/>
          </ac:picMkLst>
        </pc:picChg>
        <pc:picChg chg="mod">
          <ac:chgData name="ВЛАДИМИР САФАРГАЛЕЕВ" userId="77d0840ec18d71c4" providerId="LiveId" clId="{2483B9EC-EF23-4393-8543-85BA249316F4}" dt="2025-11-28T12:20:37.490" v="359" actId="1076"/>
          <ac:picMkLst>
            <pc:docMk/>
            <pc:sldMk cId="0" sldId="261"/>
            <ac:picMk id="9" creationId="{00000000-0000-0000-0000-000000000000}"/>
          </ac:picMkLst>
        </pc:picChg>
      </pc:sldChg>
      <pc:sldChg chg="modSp mod">
        <pc:chgData name="ВЛАДИМИР САФАРГАЛЕЕВ" userId="77d0840ec18d71c4" providerId="LiveId" clId="{2483B9EC-EF23-4393-8543-85BA249316F4}" dt="2025-11-28T12:23:55.032" v="396" actId="1076"/>
        <pc:sldMkLst>
          <pc:docMk/>
          <pc:sldMk cId="0" sldId="262"/>
        </pc:sldMkLst>
        <pc:spChg chg="mod">
          <ac:chgData name="ВЛАДИМИР САФАРГАЛЕЕВ" userId="77d0840ec18d71c4" providerId="LiveId" clId="{2483B9EC-EF23-4393-8543-85BA249316F4}" dt="2025-11-28T12:23:35.327" v="389" actId="207"/>
          <ac:spMkLst>
            <pc:docMk/>
            <pc:sldMk cId="0" sldId="262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46.565" v="393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49.884" v="39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52.798" v="395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55.032" v="39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35.327" v="389" actId="207"/>
          <ac:spMkLst>
            <pc:docMk/>
            <pc:sldMk cId="0" sldId="262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35.327" v="389" actId="207"/>
          <ac:spMkLst>
            <pc:docMk/>
            <pc:sldMk cId="0" sldId="262"/>
            <ac:spMk id="9" creationId="{00000000-0000-0000-0000-000000000000}"/>
          </ac:spMkLst>
        </pc:spChg>
      </pc:sldChg>
      <pc:sldChg chg="modSp mod">
        <pc:chgData name="ВЛАДИМИР САФАРГАЛЕЕВ" userId="77d0840ec18d71c4" providerId="LiveId" clId="{2483B9EC-EF23-4393-8543-85BA249316F4}" dt="2025-11-28T12:22:27.258" v="372" actId="2711"/>
        <pc:sldMkLst>
          <pc:docMk/>
          <pc:sldMk cId="0" sldId="263"/>
        </pc:sldMkLst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2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9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27.258" v="372" actId="2711"/>
          <ac:spMkLst>
            <pc:docMk/>
            <pc:sldMk cId="0" sldId="263"/>
            <ac:spMk id="11" creationId="{00000000-0000-0000-0000-000000000000}"/>
          </ac:spMkLst>
        </pc:spChg>
      </pc:sldChg>
      <pc:sldChg chg="modSp mod">
        <pc:chgData name="ВЛАДИМИР САФАРГАЛЕЕВ" userId="77d0840ec18d71c4" providerId="LiveId" clId="{2483B9EC-EF23-4393-8543-85BA249316F4}" dt="2025-11-28T12:23:04.915" v="383" actId="1076"/>
        <pc:sldMkLst>
          <pc:docMk/>
          <pc:sldMk cId="0" sldId="264"/>
        </pc:sldMkLst>
        <pc:spChg chg="mod">
          <ac:chgData name="ВЛАДИМИР САФАРГАЛЕЕВ" userId="77d0840ec18d71c4" providerId="LiveId" clId="{2483B9EC-EF23-4393-8543-85BA249316F4}" dt="2025-11-28T12:22:49.031" v="379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39.342" v="375" actId="207"/>
          <ac:spMkLst>
            <pc:docMk/>
            <pc:sldMk cId="0" sldId="264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39.342" v="375" actId="207"/>
          <ac:spMkLst>
            <pc:docMk/>
            <pc:sldMk cId="0" sldId="264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02.680" v="382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04.915" v="383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2:57.710" v="380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3:00.307" v="381" actId="1076"/>
          <ac:spMkLst>
            <pc:docMk/>
            <pc:sldMk cId="0" sldId="264"/>
            <ac:spMk id="9" creationId="{00000000-0000-0000-0000-000000000000}"/>
          </ac:spMkLst>
        </pc:spChg>
      </pc:sldChg>
      <pc:sldChg chg="modSp mod">
        <pc:chgData name="ВЛАДИМИР САФАРГАЛЕЕВ" userId="77d0840ec18d71c4" providerId="LiveId" clId="{2483B9EC-EF23-4393-8543-85BA249316F4}" dt="2025-11-28T12:25:19.719" v="416" actId="207"/>
        <pc:sldMkLst>
          <pc:docMk/>
          <pc:sldMk cId="0" sldId="265"/>
        </pc:sldMkLst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4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6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7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8" creationId="{00000000-0000-0000-0000-000000000000}"/>
          </ac:spMkLst>
        </pc:spChg>
        <pc:spChg chg="mod">
          <ac:chgData name="ВЛАДИМИР САФАРГАЛЕЕВ" userId="77d0840ec18d71c4" providerId="LiveId" clId="{2483B9EC-EF23-4393-8543-85BA249316F4}" dt="2025-11-28T12:25:19.719" v="416" actId="207"/>
          <ac:spMkLst>
            <pc:docMk/>
            <pc:sldMk cId="0" sldId="265"/>
            <ac:spMk id="9" creationId="{00000000-0000-0000-0000-000000000000}"/>
          </ac:spMkLst>
        </pc:spChg>
      </pc:sldChg>
      <pc:sldChg chg="del">
        <pc:chgData name="ВЛАДИМИР САФАРГАЛЕЕВ" userId="77d0840ec18d71c4" providerId="LiveId" clId="{2483B9EC-EF23-4393-8543-85BA249316F4}" dt="2025-11-28T12:13:36.655" v="262" actId="2696"/>
        <pc:sldMkLst>
          <pc:docMk/>
          <pc:sldMk cId="0" sldId="266"/>
        </pc:sldMkLst>
      </pc:sldChg>
      <pc:sldChg chg="addSp delSp modSp new del mod modClrScheme chgLayout">
        <pc:chgData name="ВЛАДИМИР САФАРГАЛЕЕВ" userId="77d0840ec18d71c4" providerId="LiveId" clId="{2483B9EC-EF23-4393-8543-85BA249316F4}" dt="2025-11-28T11:50:04.001" v="37" actId="47"/>
        <pc:sldMkLst>
          <pc:docMk/>
          <pc:sldMk cId="521870165" sldId="267"/>
        </pc:sldMkLst>
        <pc:spChg chg="del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2" creationId="{5D0CF6A3-C3A6-6F7B-EAC2-E2C40FCF8B46}"/>
          </ac:spMkLst>
        </pc:spChg>
        <pc:spChg chg="del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4" creationId="{F01EBD1C-74F9-6AA4-4EF2-14B94E5039FC}"/>
          </ac:spMkLst>
        </pc:spChg>
        <pc:spChg chg="del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5" creationId="{9D83F816-8FFF-96B5-61C1-03D53731BE2C}"/>
          </ac:spMkLst>
        </pc:spChg>
        <pc:spChg chg="del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6" creationId="{75990509-528B-1502-705E-782E8E337494}"/>
          </ac:spMkLst>
        </pc:spChg>
        <pc:spChg chg="del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7" creationId="{C658BF04-EC32-B1D8-1F87-748120BE3064}"/>
          </ac:spMkLst>
        </pc:spChg>
        <pc:spChg chg="del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8" creationId="{BDDA5F1B-FB9A-5A1C-B708-7AED8CBC1273}"/>
          </ac:spMkLst>
        </pc:spChg>
        <pc:spChg chg="add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12" creationId="{B7ED15C3-E81F-9B43-7DE4-E0B7FAAC6309}"/>
          </ac:spMkLst>
        </pc:spChg>
        <pc:spChg chg="add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13" creationId="{4F4BA6D7-65E7-C5A5-F718-34B3C4DE3A07}"/>
          </ac:spMkLst>
        </pc:spChg>
        <pc:spChg chg="add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14" creationId="{697F2744-844F-1B48-F8E1-D4F88A6E0972}"/>
          </ac:spMkLst>
        </pc:spChg>
        <pc:spChg chg="add mod ord">
          <ac:chgData name="ВЛАДИМИР САФАРГАЛЕЕВ" userId="77d0840ec18d71c4" providerId="LiveId" clId="{2483B9EC-EF23-4393-8543-85BA249316F4}" dt="2025-11-28T11:49:48.587" v="33" actId="700"/>
          <ac:spMkLst>
            <pc:docMk/>
            <pc:sldMk cId="521870165" sldId="267"/>
            <ac:spMk id="15" creationId="{D07755FA-9DCF-A2CE-A914-AF03E6579030}"/>
          </ac:spMkLst>
        </pc:spChg>
      </pc:sldChg>
      <pc:sldChg chg="addSp delSp modSp add mod ord">
        <pc:chgData name="ВЛАДИМИР САФАРГАЛЕЕВ" userId="77d0840ec18d71c4" providerId="LiveId" clId="{2483B9EC-EF23-4393-8543-85BA249316F4}" dt="2025-11-28T12:09:50.171" v="135" actId="403"/>
        <pc:sldMkLst>
          <pc:docMk/>
          <pc:sldMk cId="1952579274" sldId="268"/>
        </pc:sldMkLst>
        <pc:spChg chg="del">
          <ac:chgData name="ВЛАДИМИР САФАРГАЛЕЕВ" userId="77d0840ec18d71c4" providerId="LiveId" clId="{2483B9EC-EF23-4393-8543-85BA249316F4}" dt="2025-11-28T11:50:16.131" v="40" actId="478"/>
          <ac:spMkLst>
            <pc:docMk/>
            <pc:sldMk cId="1952579274" sldId="268"/>
            <ac:spMk id="10" creationId="{A857FAD6-B1C2-D21E-604D-6813A0F4D066}"/>
          </ac:spMkLst>
        </pc:spChg>
        <pc:spChg chg="del">
          <ac:chgData name="ВЛАДИМИР САФАРГАЛЕЕВ" userId="77d0840ec18d71c4" providerId="LiveId" clId="{2483B9EC-EF23-4393-8543-85BA249316F4}" dt="2025-11-28T11:50:16.131" v="40" actId="478"/>
          <ac:spMkLst>
            <pc:docMk/>
            <pc:sldMk cId="1952579274" sldId="268"/>
            <ac:spMk id="13" creationId="{396C351D-4E71-BE7C-B1FF-46DA3DC7CBEE}"/>
          </ac:spMkLst>
        </pc:spChg>
        <pc:spChg chg="del">
          <ac:chgData name="ВЛАДИМИР САФАРГАЛЕЕВ" userId="77d0840ec18d71c4" providerId="LiveId" clId="{2483B9EC-EF23-4393-8543-85BA249316F4}" dt="2025-11-28T11:50:16.131" v="40" actId="478"/>
          <ac:spMkLst>
            <pc:docMk/>
            <pc:sldMk cId="1952579274" sldId="268"/>
            <ac:spMk id="15" creationId="{147A85A3-85B5-3341-12B1-BB5406DEC5CA}"/>
          </ac:spMkLst>
        </pc:spChg>
        <pc:spChg chg="add del mod">
          <ac:chgData name="ВЛАДИМИР САФАРГАЛЕЕВ" userId="77d0840ec18d71c4" providerId="LiveId" clId="{2483B9EC-EF23-4393-8543-85BA249316F4}" dt="2025-11-28T11:50:13.712" v="39" actId="478"/>
          <ac:spMkLst>
            <pc:docMk/>
            <pc:sldMk cId="1952579274" sldId="268"/>
            <ac:spMk id="17" creationId="{EE2EFDD5-6BEB-1B0A-A426-6E2D4459E9B3}"/>
          </ac:spMkLst>
        </pc:spChg>
        <pc:spChg chg="add del mod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19" creationId="{1FFEFF70-51E6-A8DD-E968-CFF4DFB064B2}"/>
          </ac:spMkLst>
        </pc:spChg>
        <pc:spChg chg="del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21" creationId="{1A091AD5-495A-0626-C267-132AC126EE25}"/>
          </ac:spMkLst>
        </pc:spChg>
        <pc:spChg chg="del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23" creationId="{24A8C685-35E5-2996-1560-63D056FA3E25}"/>
          </ac:spMkLst>
        </pc:spChg>
        <pc:spChg chg="del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25" creationId="{5E920501-5F25-9EA9-D8D3-977BE1620904}"/>
          </ac:spMkLst>
        </pc:spChg>
        <pc:spChg chg="add del mod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29" creationId="{02D60756-CDB8-973D-0E52-7E2F14B3D257}"/>
          </ac:spMkLst>
        </pc:spChg>
        <pc:spChg chg="del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31" creationId="{0F68DB20-2D71-E15A-63CC-4894BE7D008D}"/>
          </ac:spMkLst>
        </pc:spChg>
        <pc:spChg chg="add del mod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33" creationId="{5EB79E1D-E419-CEDA-E3B7-5960801097B2}"/>
          </ac:spMkLst>
        </pc:spChg>
        <pc:spChg chg="add mod">
          <ac:chgData name="ВЛАДИМИР САФАРГАЛЕЕВ" userId="77d0840ec18d71c4" providerId="LiveId" clId="{2483B9EC-EF23-4393-8543-85BA249316F4}" dt="2025-11-28T11:50:16.131" v="40" actId="478"/>
          <ac:spMkLst>
            <pc:docMk/>
            <pc:sldMk cId="1952579274" sldId="268"/>
            <ac:spMk id="35" creationId="{1CDB9DC4-07A4-CD92-AE7E-3ABDD339F672}"/>
          </ac:spMkLst>
        </pc:spChg>
        <pc:spChg chg="del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37" creationId="{37DF60B7-2744-77AF-7C37-25A1F8AA5E80}"/>
          </ac:spMkLst>
        </pc:spChg>
        <pc:spChg chg="add mod">
          <ac:chgData name="ВЛАДИМИР САФАРГАЛЕЕВ" userId="77d0840ec18d71c4" providerId="LiveId" clId="{2483B9EC-EF23-4393-8543-85BA249316F4}" dt="2025-11-28T11:50:16.131" v="40" actId="478"/>
          <ac:spMkLst>
            <pc:docMk/>
            <pc:sldMk cId="1952579274" sldId="268"/>
            <ac:spMk id="39" creationId="{02C4CB6E-76FE-B5CE-75C2-403AF98F2C04}"/>
          </ac:spMkLst>
        </pc:spChg>
        <pc:spChg chg="add del mod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41" creationId="{EA1F7F66-3D30-F5F1-B768-DED38059BE47}"/>
          </ac:spMkLst>
        </pc:spChg>
        <pc:spChg chg="add del mod">
          <ac:chgData name="ВЛАДИМИР САФАРГАЛЕЕВ" userId="77d0840ec18d71c4" providerId="LiveId" clId="{2483B9EC-EF23-4393-8543-85BA249316F4}" dt="2025-11-28T11:50:17.973" v="41" actId="478"/>
          <ac:spMkLst>
            <pc:docMk/>
            <pc:sldMk cId="1952579274" sldId="268"/>
            <ac:spMk id="43" creationId="{EDD23D79-EC46-97D6-E132-5C0228741C53}"/>
          </ac:spMkLst>
        </pc:spChg>
        <pc:spChg chg="add mod">
          <ac:chgData name="ВЛАДИМИР САФАРГАЛЕЕВ" userId="77d0840ec18d71c4" providerId="LiveId" clId="{2483B9EC-EF23-4393-8543-85BA249316F4}" dt="2025-11-28T11:50:38.773" v="47" actId="1076"/>
          <ac:spMkLst>
            <pc:docMk/>
            <pc:sldMk cId="1952579274" sldId="268"/>
            <ac:spMk id="44" creationId="{7A209637-9C8A-4340-7DD6-723ABF38A376}"/>
          </ac:spMkLst>
        </pc:spChg>
        <pc:spChg chg="add del mod">
          <ac:chgData name="ВЛАДИМИР САФАРГАЛЕЕВ" userId="77d0840ec18d71c4" providerId="LiveId" clId="{2483B9EC-EF23-4393-8543-85BA249316F4}" dt="2025-11-28T11:55:01.367" v="71" actId="478"/>
          <ac:spMkLst>
            <pc:docMk/>
            <pc:sldMk cId="1952579274" sldId="268"/>
            <ac:spMk id="45" creationId="{F81D7C77-EF9D-9B0D-5602-FAB6AE399AA7}"/>
          </ac:spMkLst>
        </pc:spChg>
        <pc:spChg chg="add del mod">
          <ac:chgData name="ВЛАДИМИР САФАРГАЛЕЕВ" userId="77d0840ec18d71c4" providerId="LiveId" clId="{2483B9EC-EF23-4393-8543-85BA249316F4}" dt="2025-11-28T11:55:02.158" v="72" actId="478"/>
          <ac:spMkLst>
            <pc:docMk/>
            <pc:sldMk cId="1952579274" sldId="268"/>
            <ac:spMk id="46" creationId="{2E18E45D-CC06-55CD-DF85-9DCDF4870CBD}"/>
          </ac:spMkLst>
        </pc:spChg>
        <pc:spChg chg="add del mod">
          <ac:chgData name="ВЛАДИМИР САФАРГАЛЕЕВ" userId="77d0840ec18d71c4" providerId="LiveId" clId="{2483B9EC-EF23-4393-8543-85BA249316F4}" dt="2025-11-28T11:55:02.634" v="73" actId="478"/>
          <ac:spMkLst>
            <pc:docMk/>
            <pc:sldMk cId="1952579274" sldId="268"/>
            <ac:spMk id="47" creationId="{D1A29A0A-668E-8990-BE1B-C9EC31C85C2B}"/>
          </ac:spMkLst>
        </pc:spChg>
        <pc:graphicFrameChg chg="add del mod modGraphic">
          <ac:chgData name="ВЛАДИМИР САФАРГАЛЕЕВ" userId="77d0840ec18d71c4" providerId="LiveId" clId="{2483B9EC-EF23-4393-8543-85BA249316F4}" dt="2025-11-28T11:55:24.491" v="76" actId="478"/>
          <ac:graphicFrameMkLst>
            <pc:docMk/>
            <pc:sldMk cId="1952579274" sldId="268"/>
            <ac:graphicFrameMk id="48" creationId="{4855B04B-D8D9-850C-507D-43898842D538}"/>
          </ac:graphicFrameMkLst>
        </pc:graphicFrameChg>
        <pc:graphicFrameChg chg="add mod modGraphic">
          <ac:chgData name="ВЛАДИМИР САФАРГАЛЕЕВ" userId="77d0840ec18d71c4" providerId="LiveId" clId="{2483B9EC-EF23-4393-8543-85BA249316F4}" dt="2025-11-28T12:09:50.171" v="135" actId="403"/>
          <ac:graphicFrameMkLst>
            <pc:docMk/>
            <pc:sldMk cId="1952579274" sldId="268"/>
            <ac:graphicFrameMk id="49" creationId="{45779025-C5D3-06E2-D34F-E123004212ED}"/>
          </ac:graphicFrameMkLst>
        </pc:graphicFrameChg>
        <pc:picChg chg="del">
          <ac:chgData name="ВЛАДИМИР САФАРГАЛЕЕВ" userId="77d0840ec18d71c4" providerId="LiveId" clId="{2483B9EC-EF23-4393-8543-85BA249316F4}" dt="2025-11-28T11:50:11.870" v="38" actId="478"/>
          <ac:picMkLst>
            <pc:docMk/>
            <pc:sldMk cId="1952579274" sldId="268"/>
            <ac:picMk id="2" creationId="{09E56F7B-373A-3FC8-2A44-BAD88E53D33D}"/>
          </ac:picMkLst>
        </pc:picChg>
      </pc:sldChg>
      <pc:sldChg chg="new del">
        <pc:chgData name="ВЛАДИМИР САФАРГАЛЕЕВ" userId="77d0840ec18d71c4" providerId="LiveId" clId="{2483B9EC-EF23-4393-8543-85BA249316F4}" dt="2025-11-28T12:10:58.722" v="176" actId="47"/>
        <pc:sldMkLst>
          <pc:docMk/>
          <pc:sldMk cId="1972028223" sldId="269"/>
        </pc:sldMkLst>
      </pc:sldChg>
      <pc:sldChg chg="addSp modSp add mod">
        <pc:chgData name="ВЛАДИМИР САФАРГАЛЕЕВ" userId="77d0840ec18d71c4" providerId="LiveId" clId="{2483B9EC-EF23-4393-8543-85BA249316F4}" dt="2025-11-28T12:13:56.226" v="264" actId="13822"/>
        <pc:sldMkLst>
          <pc:docMk/>
          <pc:sldMk cId="2396198607" sldId="269"/>
        </pc:sldMkLst>
        <pc:spChg chg="add mod">
          <ac:chgData name="ВЛАДИМИР САФАРГАЛЕЕВ" userId="77d0840ec18d71c4" providerId="LiveId" clId="{2483B9EC-EF23-4393-8543-85BA249316F4}" dt="2025-11-28T12:13:56.226" v="264" actId="13822"/>
          <ac:spMkLst>
            <pc:docMk/>
            <pc:sldMk cId="2396198607" sldId="269"/>
            <ac:spMk id="2" creationId="{6A60799C-3D17-BCA5-3BE9-ACE7F4C9890E}"/>
          </ac:spMkLst>
        </pc:spChg>
        <pc:spChg chg="mod">
          <ac:chgData name="ВЛАДИМИР САФАРГАЛЕЕВ" userId="77d0840ec18d71c4" providerId="LiveId" clId="{2483B9EC-EF23-4393-8543-85BA249316F4}" dt="2025-11-28T12:11:55.287" v="221" actId="20577"/>
          <ac:spMkLst>
            <pc:docMk/>
            <pc:sldMk cId="2396198607" sldId="269"/>
            <ac:spMk id="3" creationId="{73A091BC-9CC8-07E9-81E8-94106FA158CE}"/>
          </ac:spMkLst>
        </pc:spChg>
        <pc:spChg chg="mod">
          <ac:chgData name="ВЛАДИМИР САФАРГАЛЕЕВ" userId="77d0840ec18d71c4" providerId="LiveId" clId="{2483B9EC-EF23-4393-8543-85BA249316F4}" dt="2025-11-28T12:13:30.425" v="261" actId="20577"/>
          <ac:spMkLst>
            <pc:docMk/>
            <pc:sldMk cId="2396198607" sldId="269"/>
            <ac:spMk id="4" creationId="{1D03134E-6425-83B2-E959-A22D6818E6D8}"/>
          </ac:spMkLst>
        </pc:spChg>
      </pc:sldChg>
      <pc:sldChg chg="new del">
        <pc:chgData name="ВЛАДИМИР САФАРГАЛЕЕВ" userId="77d0840ec18d71c4" providerId="LiveId" clId="{2483B9EC-EF23-4393-8543-85BA249316F4}" dt="2025-11-28T12:11:11.123" v="178" actId="47"/>
        <pc:sldMkLst>
          <pc:docMk/>
          <pc:sldMk cId="3879861530" sldId="26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BDBD3F-2C7F-4EA2-99FA-B90F687CA9B3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D6565A9-AC7E-48B6-BA8F-27D826ED5F9B}">
      <dgm:prSet phldrT="[Текст]"/>
      <dgm:spPr/>
      <dgm:t>
        <a:bodyPr/>
        <a:lstStyle/>
        <a:p>
          <a:r>
            <a:rPr lang="ru-RU" dirty="0"/>
            <a:t>Отладчики</a:t>
          </a:r>
        </a:p>
      </dgm:t>
    </dgm:pt>
    <dgm:pt modelId="{5C50CBF4-7B23-46F3-AEB0-DDC211029B52}" type="parTrans" cxnId="{797EF7D3-FDE5-4D4A-807E-779AD0ABD325}">
      <dgm:prSet/>
      <dgm:spPr/>
      <dgm:t>
        <a:bodyPr/>
        <a:lstStyle/>
        <a:p>
          <a:endParaRPr lang="ru-RU"/>
        </a:p>
      </dgm:t>
    </dgm:pt>
    <dgm:pt modelId="{F0E2D0A8-2508-46EC-B10E-08C4E35CBE37}" type="sibTrans" cxnId="{797EF7D3-FDE5-4D4A-807E-779AD0ABD325}">
      <dgm:prSet/>
      <dgm:spPr/>
      <dgm:t>
        <a:bodyPr/>
        <a:lstStyle/>
        <a:p>
          <a:endParaRPr lang="ru-RU"/>
        </a:p>
      </dgm:t>
    </dgm:pt>
    <dgm:pt modelId="{B3D4983D-7364-4231-8823-FB27E91379DE}">
      <dgm:prSet phldrT="[Текст]"/>
      <dgm:spPr/>
      <dgm:t>
        <a:bodyPr/>
        <a:lstStyle/>
        <a:p>
          <a:pPr marL="0" indent="0">
            <a:buNone/>
          </a:pPr>
          <a:r>
            <a:rPr lang="ru-RU" dirty="0"/>
            <a:t>Позволяют пошагово выполнять код, останавливать выполнение в определённых точках (точки останова), просматривать и изменять значения переменных, а также анализировать содержимое памяти и регистров.</a:t>
          </a:r>
        </a:p>
      </dgm:t>
    </dgm:pt>
    <dgm:pt modelId="{038F6EF8-FE15-40DF-A538-FBD0781CD5A0}" type="parTrans" cxnId="{8CEA3593-095B-4B51-AC67-D2F715D2F1E2}">
      <dgm:prSet/>
      <dgm:spPr/>
      <dgm:t>
        <a:bodyPr/>
        <a:lstStyle/>
        <a:p>
          <a:endParaRPr lang="ru-RU"/>
        </a:p>
      </dgm:t>
    </dgm:pt>
    <dgm:pt modelId="{E28D52F3-554B-4992-9B5A-3613C19298B0}" type="sibTrans" cxnId="{8CEA3593-095B-4B51-AC67-D2F715D2F1E2}">
      <dgm:prSet/>
      <dgm:spPr/>
      <dgm:t>
        <a:bodyPr/>
        <a:lstStyle/>
        <a:p>
          <a:endParaRPr lang="ru-RU"/>
        </a:p>
      </dgm:t>
    </dgm:pt>
    <dgm:pt modelId="{940C7CC1-2484-47FA-B60D-08074729160D}">
      <dgm:prSet phldrT="[Текст]"/>
      <dgm:spPr/>
      <dgm:t>
        <a:bodyPr/>
        <a:lstStyle/>
        <a:p>
          <a:r>
            <a:rPr lang="ru-RU" dirty="0"/>
            <a:t>Профилировщики</a:t>
          </a:r>
        </a:p>
      </dgm:t>
    </dgm:pt>
    <dgm:pt modelId="{66266E13-94F7-4CE2-8A2E-CDDC05DEB33C}" type="parTrans" cxnId="{E3F4B7C0-7243-46A1-A216-4F4B4F8CB395}">
      <dgm:prSet/>
      <dgm:spPr/>
      <dgm:t>
        <a:bodyPr/>
        <a:lstStyle/>
        <a:p>
          <a:endParaRPr lang="ru-RU"/>
        </a:p>
      </dgm:t>
    </dgm:pt>
    <dgm:pt modelId="{2B48A053-02F2-47D8-AE44-AD10D002CF24}" type="sibTrans" cxnId="{E3F4B7C0-7243-46A1-A216-4F4B4F8CB395}">
      <dgm:prSet/>
      <dgm:spPr/>
      <dgm:t>
        <a:bodyPr/>
        <a:lstStyle/>
        <a:p>
          <a:endParaRPr lang="ru-RU"/>
        </a:p>
      </dgm:t>
    </dgm:pt>
    <dgm:pt modelId="{646AFACE-B456-4F74-B756-8AF4E095B2A1}">
      <dgm:prSet phldrT="[Текст]"/>
      <dgm:spPr/>
      <dgm:t>
        <a:bodyPr/>
        <a:lstStyle/>
        <a:p>
          <a:pPr marL="0" indent="0">
            <a:buNone/>
          </a:pPr>
          <a:r>
            <a:rPr lang="ru-RU" dirty="0"/>
            <a:t>Анализируют производительность кода, чтобы определить, какие его участки выполняются дольше всего, и помочь найти узкие места.</a:t>
          </a:r>
        </a:p>
      </dgm:t>
    </dgm:pt>
    <dgm:pt modelId="{203A5092-E491-444B-8D13-2CDD670B8302}" type="parTrans" cxnId="{322D1682-F64A-4425-A1A9-9CC502EFB389}">
      <dgm:prSet/>
      <dgm:spPr/>
      <dgm:t>
        <a:bodyPr/>
        <a:lstStyle/>
        <a:p>
          <a:endParaRPr lang="ru-RU"/>
        </a:p>
      </dgm:t>
    </dgm:pt>
    <dgm:pt modelId="{003DB09C-AE18-49CC-A8BD-A713310E0EE8}" type="sibTrans" cxnId="{322D1682-F64A-4425-A1A9-9CC502EFB389}">
      <dgm:prSet/>
      <dgm:spPr/>
      <dgm:t>
        <a:bodyPr/>
        <a:lstStyle/>
        <a:p>
          <a:endParaRPr lang="ru-RU"/>
        </a:p>
      </dgm:t>
    </dgm:pt>
    <dgm:pt modelId="{0D399A5C-C747-4993-BDCA-BAF679D2521B}">
      <dgm:prSet phldrT="[Текст]"/>
      <dgm:spPr/>
      <dgm:t>
        <a:bodyPr/>
        <a:lstStyle/>
        <a:p>
          <a:r>
            <a:rPr lang="ru-RU" dirty="0"/>
            <a:t>Логи и логгеры</a:t>
          </a:r>
        </a:p>
      </dgm:t>
    </dgm:pt>
    <dgm:pt modelId="{14D36429-3F4A-4106-BB3B-B0744C3BA880}" type="parTrans" cxnId="{104D27B7-A36A-4459-8E75-353542BF27CE}">
      <dgm:prSet/>
      <dgm:spPr/>
      <dgm:t>
        <a:bodyPr/>
        <a:lstStyle/>
        <a:p>
          <a:endParaRPr lang="ru-RU"/>
        </a:p>
      </dgm:t>
    </dgm:pt>
    <dgm:pt modelId="{6512C784-3CBF-4FE3-9F82-DF13D9B245DB}" type="sibTrans" cxnId="{104D27B7-A36A-4459-8E75-353542BF27CE}">
      <dgm:prSet/>
      <dgm:spPr/>
      <dgm:t>
        <a:bodyPr/>
        <a:lstStyle/>
        <a:p>
          <a:endParaRPr lang="ru-RU"/>
        </a:p>
      </dgm:t>
    </dgm:pt>
    <dgm:pt modelId="{52B14A55-C02D-43CA-94FC-61766416B55B}">
      <dgm:prSet phldrT="[Текст]"/>
      <dgm:spPr/>
      <dgm:t>
        <a:bodyPr/>
        <a:lstStyle/>
        <a:p>
          <a:pPr marL="0" indent="0">
            <a:buNone/>
          </a:pPr>
          <a:r>
            <a:rPr lang="ru-RU" dirty="0"/>
            <a:t>Записывают сообщения, которые генерирует программа во время работы, например, вызовы функций, ошибки или сообщения о состоянии. Это позволяет отследить последовательность событий, произошедших перед ошибкой.</a:t>
          </a:r>
        </a:p>
      </dgm:t>
    </dgm:pt>
    <dgm:pt modelId="{E7328ECC-CA11-433D-8975-132D5A60CE78}" type="parTrans" cxnId="{31585D7F-5011-47AC-98B6-009E46726818}">
      <dgm:prSet/>
      <dgm:spPr/>
      <dgm:t>
        <a:bodyPr/>
        <a:lstStyle/>
        <a:p>
          <a:endParaRPr lang="ru-RU"/>
        </a:p>
      </dgm:t>
    </dgm:pt>
    <dgm:pt modelId="{BA065D13-5E98-4666-96C0-1A8BFD264277}" type="sibTrans" cxnId="{31585D7F-5011-47AC-98B6-009E46726818}">
      <dgm:prSet/>
      <dgm:spPr/>
      <dgm:t>
        <a:bodyPr/>
        <a:lstStyle/>
        <a:p>
          <a:endParaRPr lang="ru-RU"/>
        </a:p>
      </dgm:t>
    </dgm:pt>
    <dgm:pt modelId="{E20EC49E-CFE6-43F8-A6F8-EE063F7768C8}">
      <dgm:prSet/>
      <dgm:spPr/>
      <dgm:t>
        <a:bodyPr/>
        <a:lstStyle/>
        <a:p>
          <a:r>
            <a:rPr lang="ru-RU" dirty="0"/>
            <a:t>Анализаторы памяти</a:t>
          </a:r>
        </a:p>
      </dgm:t>
    </dgm:pt>
    <dgm:pt modelId="{0A752FF3-C407-45D8-801E-3506BDA698A7}" type="parTrans" cxnId="{FFCE199F-FEC0-4925-B512-6576359E4512}">
      <dgm:prSet/>
      <dgm:spPr/>
      <dgm:t>
        <a:bodyPr/>
        <a:lstStyle/>
        <a:p>
          <a:endParaRPr lang="ru-RU"/>
        </a:p>
      </dgm:t>
    </dgm:pt>
    <dgm:pt modelId="{46FC59AA-28F2-4F09-A48E-4A1CFADA3BDB}" type="sibTrans" cxnId="{FFCE199F-FEC0-4925-B512-6576359E4512}">
      <dgm:prSet/>
      <dgm:spPr/>
      <dgm:t>
        <a:bodyPr/>
        <a:lstStyle/>
        <a:p>
          <a:endParaRPr lang="ru-RU"/>
        </a:p>
      </dgm:t>
    </dgm:pt>
    <dgm:pt modelId="{52EEE061-33BA-4A3B-90B5-F6CCCE81E845}">
      <dgm:prSet/>
      <dgm:spPr/>
      <dgm:t>
        <a:bodyPr/>
        <a:lstStyle/>
        <a:p>
          <a:pPr marL="114300" indent="0"/>
          <a:endParaRPr lang="ru-RU" dirty="0"/>
        </a:p>
      </dgm:t>
    </dgm:pt>
    <dgm:pt modelId="{EDAF00F9-C9C7-46E7-8BC2-CBBB319F1E40}" type="parTrans" cxnId="{3AD024ED-BE6C-4C0F-AA7C-020B44CCDBA7}">
      <dgm:prSet/>
      <dgm:spPr/>
      <dgm:t>
        <a:bodyPr/>
        <a:lstStyle/>
        <a:p>
          <a:endParaRPr lang="ru-RU"/>
        </a:p>
      </dgm:t>
    </dgm:pt>
    <dgm:pt modelId="{5EFC8C2E-06D3-4906-B4E3-87F0299551F8}" type="sibTrans" cxnId="{3AD024ED-BE6C-4C0F-AA7C-020B44CCDBA7}">
      <dgm:prSet/>
      <dgm:spPr/>
      <dgm:t>
        <a:bodyPr/>
        <a:lstStyle/>
        <a:p>
          <a:endParaRPr lang="ru-RU"/>
        </a:p>
      </dgm:t>
    </dgm:pt>
    <dgm:pt modelId="{E3A53AF6-0A6D-4221-AE59-509C6C3E8ED8}">
      <dgm:prSet/>
      <dgm:spPr/>
      <dgm:t>
        <a:bodyPr/>
        <a:lstStyle/>
        <a:p>
          <a:pPr marL="0" indent="0">
            <a:buNone/>
          </a:pPr>
          <a:r>
            <a:rPr lang="ru-RU" dirty="0"/>
            <a:t>Инструменты для анализа выделения памяти и поиска утечек памяти, например, UMDH (User-Mode </a:t>
          </a:r>
          <a:r>
            <a:rPr lang="ru-RU" dirty="0" err="1"/>
            <a:t>Dump</a:t>
          </a:r>
          <a:r>
            <a:rPr lang="ru-RU" dirty="0"/>
            <a:t> </a:t>
          </a:r>
          <a:r>
            <a:rPr lang="ru-RU" dirty="0" err="1"/>
            <a:t>Heap</a:t>
          </a:r>
          <a:r>
            <a:rPr lang="ru-RU" dirty="0"/>
            <a:t>).</a:t>
          </a:r>
        </a:p>
      </dgm:t>
    </dgm:pt>
    <dgm:pt modelId="{834C7EAC-5627-4010-9F23-CF31A0E4BAEF}" type="parTrans" cxnId="{CCDDD150-D79C-423A-A63F-84C5EA3F352E}">
      <dgm:prSet/>
      <dgm:spPr/>
      <dgm:t>
        <a:bodyPr/>
        <a:lstStyle/>
        <a:p>
          <a:endParaRPr lang="ru-RU"/>
        </a:p>
      </dgm:t>
    </dgm:pt>
    <dgm:pt modelId="{B818D314-0B2F-45A2-9805-C19F3BE6A87B}" type="sibTrans" cxnId="{CCDDD150-D79C-423A-A63F-84C5EA3F352E}">
      <dgm:prSet/>
      <dgm:spPr/>
      <dgm:t>
        <a:bodyPr/>
        <a:lstStyle/>
        <a:p>
          <a:endParaRPr lang="ru-RU"/>
        </a:p>
      </dgm:t>
    </dgm:pt>
    <dgm:pt modelId="{90FFBA57-42DB-4C25-87C3-022713461428}" type="pres">
      <dgm:prSet presAssocID="{12BDBD3F-2C7F-4EA2-99FA-B90F687CA9B3}" presName="linearFlow" presStyleCnt="0">
        <dgm:presLayoutVars>
          <dgm:dir/>
          <dgm:animLvl val="lvl"/>
          <dgm:resizeHandles/>
        </dgm:presLayoutVars>
      </dgm:prSet>
      <dgm:spPr/>
    </dgm:pt>
    <dgm:pt modelId="{8C1E6824-E1D7-4B6C-ACFE-D45A3F97888A}" type="pres">
      <dgm:prSet presAssocID="{FD6565A9-AC7E-48B6-BA8F-27D826ED5F9B}" presName="compositeNode" presStyleCnt="0">
        <dgm:presLayoutVars>
          <dgm:bulletEnabled val="1"/>
        </dgm:presLayoutVars>
      </dgm:prSet>
      <dgm:spPr/>
    </dgm:pt>
    <dgm:pt modelId="{1A730D7A-AC4D-4021-BB5E-6A359ACE0B29}" type="pres">
      <dgm:prSet presAssocID="{FD6565A9-AC7E-48B6-BA8F-27D826ED5F9B}" presName="image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7872D62-49ED-4F3A-A2CA-EBA9B11B346D}" type="pres">
      <dgm:prSet presAssocID="{FD6565A9-AC7E-48B6-BA8F-27D826ED5F9B}" presName="childNode" presStyleLbl="node1" presStyleIdx="0" presStyleCnt="4">
        <dgm:presLayoutVars>
          <dgm:bulletEnabled val="1"/>
        </dgm:presLayoutVars>
      </dgm:prSet>
      <dgm:spPr/>
    </dgm:pt>
    <dgm:pt modelId="{DCA9970F-72A3-435E-AC90-D5B3821ED387}" type="pres">
      <dgm:prSet presAssocID="{FD6565A9-AC7E-48B6-BA8F-27D826ED5F9B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AFEFFE69-337B-4840-98C1-38FC9BF9E9D0}" type="pres">
      <dgm:prSet presAssocID="{F0E2D0A8-2508-46EC-B10E-08C4E35CBE37}" presName="sibTrans" presStyleCnt="0"/>
      <dgm:spPr/>
    </dgm:pt>
    <dgm:pt modelId="{F526A5E6-7B90-4FE8-80F1-A682CC4D98AA}" type="pres">
      <dgm:prSet presAssocID="{940C7CC1-2484-47FA-B60D-08074729160D}" presName="compositeNode" presStyleCnt="0">
        <dgm:presLayoutVars>
          <dgm:bulletEnabled val="1"/>
        </dgm:presLayoutVars>
      </dgm:prSet>
      <dgm:spPr/>
    </dgm:pt>
    <dgm:pt modelId="{C54ED2E8-3080-412F-AAB6-41410A758C03}" type="pres">
      <dgm:prSet presAssocID="{940C7CC1-2484-47FA-B60D-08074729160D}" presName="image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52B28DB-1A3B-4EF9-855C-73A4BF4BD8E7}" type="pres">
      <dgm:prSet presAssocID="{940C7CC1-2484-47FA-B60D-08074729160D}" presName="childNode" presStyleLbl="node1" presStyleIdx="1" presStyleCnt="4">
        <dgm:presLayoutVars>
          <dgm:bulletEnabled val="1"/>
        </dgm:presLayoutVars>
      </dgm:prSet>
      <dgm:spPr/>
    </dgm:pt>
    <dgm:pt modelId="{A994F1B2-5965-4D00-9962-286D394B60E2}" type="pres">
      <dgm:prSet presAssocID="{940C7CC1-2484-47FA-B60D-08074729160D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9C1F6777-1901-4807-B3B8-0098C3EE577D}" type="pres">
      <dgm:prSet presAssocID="{2B48A053-02F2-47D8-AE44-AD10D002CF24}" presName="sibTrans" presStyleCnt="0"/>
      <dgm:spPr/>
    </dgm:pt>
    <dgm:pt modelId="{786BB41B-5BAB-43BB-A439-88D7B143A57A}" type="pres">
      <dgm:prSet presAssocID="{0D399A5C-C747-4993-BDCA-BAF679D2521B}" presName="compositeNode" presStyleCnt="0">
        <dgm:presLayoutVars>
          <dgm:bulletEnabled val="1"/>
        </dgm:presLayoutVars>
      </dgm:prSet>
      <dgm:spPr/>
    </dgm:pt>
    <dgm:pt modelId="{C32528B3-8E1B-4AAE-8A39-9D34394A1111}" type="pres">
      <dgm:prSet presAssocID="{0D399A5C-C747-4993-BDCA-BAF679D2521B}" presName="image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50000" r="-50000"/>
          </a:stretch>
        </a:blipFill>
      </dgm:spPr>
    </dgm:pt>
    <dgm:pt modelId="{D36DDDCF-5B89-4BA3-B27D-573B38CC3CBD}" type="pres">
      <dgm:prSet presAssocID="{0D399A5C-C747-4993-BDCA-BAF679D2521B}" presName="childNode" presStyleLbl="node1" presStyleIdx="2" presStyleCnt="4">
        <dgm:presLayoutVars>
          <dgm:bulletEnabled val="1"/>
        </dgm:presLayoutVars>
      </dgm:prSet>
      <dgm:spPr/>
    </dgm:pt>
    <dgm:pt modelId="{AA14F7CC-201E-4A35-81E2-A83177542091}" type="pres">
      <dgm:prSet presAssocID="{0D399A5C-C747-4993-BDCA-BAF679D2521B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A86B9436-05A6-4F42-A625-F7C75F81881C}" type="pres">
      <dgm:prSet presAssocID="{6512C784-3CBF-4FE3-9F82-DF13D9B245DB}" presName="sibTrans" presStyleCnt="0"/>
      <dgm:spPr/>
    </dgm:pt>
    <dgm:pt modelId="{4CF46649-6C74-477F-A4A4-56DE6DB67E11}" type="pres">
      <dgm:prSet presAssocID="{E20EC49E-CFE6-43F8-A6F8-EE063F7768C8}" presName="compositeNode" presStyleCnt="0">
        <dgm:presLayoutVars>
          <dgm:bulletEnabled val="1"/>
        </dgm:presLayoutVars>
      </dgm:prSet>
      <dgm:spPr/>
    </dgm:pt>
    <dgm:pt modelId="{9A5CD795-AE5B-4F76-85AD-54AB191B1247}" type="pres">
      <dgm:prSet presAssocID="{E20EC49E-CFE6-43F8-A6F8-EE063F7768C8}" presName="image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8000" r="-8000"/>
          </a:stretch>
        </a:blipFill>
      </dgm:spPr>
    </dgm:pt>
    <dgm:pt modelId="{17E1114D-DD3D-41BD-BC31-DF19579DEDF0}" type="pres">
      <dgm:prSet presAssocID="{E20EC49E-CFE6-43F8-A6F8-EE063F7768C8}" presName="childNode" presStyleLbl="node1" presStyleIdx="3" presStyleCnt="4">
        <dgm:presLayoutVars>
          <dgm:bulletEnabled val="1"/>
        </dgm:presLayoutVars>
      </dgm:prSet>
      <dgm:spPr/>
    </dgm:pt>
    <dgm:pt modelId="{62B90B44-B5E7-490D-B059-D5D59F2812E4}" type="pres">
      <dgm:prSet presAssocID="{E20EC49E-CFE6-43F8-A6F8-EE063F7768C8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2833D701-5E61-4178-B7E6-1D9B21D8ECD6}" type="presOf" srcId="{E20EC49E-CFE6-43F8-A6F8-EE063F7768C8}" destId="{62B90B44-B5E7-490D-B059-D5D59F2812E4}" srcOrd="0" destOrd="0" presId="urn:microsoft.com/office/officeart/2005/8/layout/hList2"/>
    <dgm:cxn modelId="{18A7C916-3D19-4E48-99E5-E6E65C7A2811}" type="presOf" srcId="{FD6565A9-AC7E-48B6-BA8F-27D826ED5F9B}" destId="{DCA9970F-72A3-435E-AC90-D5B3821ED387}" srcOrd="0" destOrd="0" presId="urn:microsoft.com/office/officeart/2005/8/layout/hList2"/>
    <dgm:cxn modelId="{A727672F-C41F-4A92-A3BB-C71D944A4DA4}" type="presOf" srcId="{52EEE061-33BA-4A3B-90B5-F6CCCE81E845}" destId="{17E1114D-DD3D-41BD-BC31-DF19579DEDF0}" srcOrd="0" destOrd="0" presId="urn:microsoft.com/office/officeart/2005/8/layout/hList2"/>
    <dgm:cxn modelId="{0AD2F337-4788-4BCC-8117-A1D931912F81}" type="presOf" srcId="{52B14A55-C02D-43CA-94FC-61766416B55B}" destId="{D36DDDCF-5B89-4BA3-B27D-573B38CC3CBD}" srcOrd="0" destOrd="0" presId="urn:microsoft.com/office/officeart/2005/8/layout/hList2"/>
    <dgm:cxn modelId="{CCDDD150-D79C-423A-A63F-84C5EA3F352E}" srcId="{E20EC49E-CFE6-43F8-A6F8-EE063F7768C8}" destId="{E3A53AF6-0A6D-4221-AE59-509C6C3E8ED8}" srcOrd="1" destOrd="0" parTransId="{834C7EAC-5627-4010-9F23-CF31A0E4BAEF}" sibTransId="{B818D314-0B2F-45A2-9805-C19F3BE6A87B}"/>
    <dgm:cxn modelId="{A66F9759-079D-422A-95A6-E9DAA8AEBF47}" type="presOf" srcId="{E3A53AF6-0A6D-4221-AE59-509C6C3E8ED8}" destId="{17E1114D-DD3D-41BD-BC31-DF19579DEDF0}" srcOrd="0" destOrd="1" presId="urn:microsoft.com/office/officeart/2005/8/layout/hList2"/>
    <dgm:cxn modelId="{31585D7F-5011-47AC-98B6-009E46726818}" srcId="{0D399A5C-C747-4993-BDCA-BAF679D2521B}" destId="{52B14A55-C02D-43CA-94FC-61766416B55B}" srcOrd="0" destOrd="0" parTransId="{E7328ECC-CA11-433D-8975-132D5A60CE78}" sibTransId="{BA065D13-5E98-4666-96C0-1A8BFD264277}"/>
    <dgm:cxn modelId="{9F38D97F-8B92-4C0A-B248-5BE37EACD2D4}" type="presOf" srcId="{646AFACE-B456-4F74-B756-8AF4E095B2A1}" destId="{B52B28DB-1A3B-4EF9-855C-73A4BF4BD8E7}" srcOrd="0" destOrd="0" presId="urn:microsoft.com/office/officeart/2005/8/layout/hList2"/>
    <dgm:cxn modelId="{322D1682-F64A-4425-A1A9-9CC502EFB389}" srcId="{940C7CC1-2484-47FA-B60D-08074729160D}" destId="{646AFACE-B456-4F74-B756-8AF4E095B2A1}" srcOrd="0" destOrd="0" parTransId="{203A5092-E491-444B-8D13-2CDD670B8302}" sibTransId="{003DB09C-AE18-49CC-A8BD-A713310E0EE8}"/>
    <dgm:cxn modelId="{C4E1CA86-C147-4948-B1C2-605FF64DEA77}" type="presOf" srcId="{12BDBD3F-2C7F-4EA2-99FA-B90F687CA9B3}" destId="{90FFBA57-42DB-4C25-87C3-022713461428}" srcOrd="0" destOrd="0" presId="urn:microsoft.com/office/officeart/2005/8/layout/hList2"/>
    <dgm:cxn modelId="{8CEA3593-095B-4B51-AC67-D2F715D2F1E2}" srcId="{FD6565A9-AC7E-48B6-BA8F-27D826ED5F9B}" destId="{B3D4983D-7364-4231-8823-FB27E91379DE}" srcOrd="0" destOrd="0" parTransId="{038F6EF8-FE15-40DF-A538-FBD0781CD5A0}" sibTransId="{E28D52F3-554B-4992-9B5A-3613C19298B0}"/>
    <dgm:cxn modelId="{C5B98796-5996-4BAD-AAA2-DAE58C65E15D}" type="presOf" srcId="{940C7CC1-2484-47FA-B60D-08074729160D}" destId="{A994F1B2-5965-4D00-9962-286D394B60E2}" srcOrd="0" destOrd="0" presId="urn:microsoft.com/office/officeart/2005/8/layout/hList2"/>
    <dgm:cxn modelId="{FFCE199F-FEC0-4925-B512-6576359E4512}" srcId="{12BDBD3F-2C7F-4EA2-99FA-B90F687CA9B3}" destId="{E20EC49E-CFE6-43F8-A6F8-EE063F7768C8}" srcOrd="3" destOrd="0" parTransId="{0A752FF3-C407-45D8-801E-3506BDA698A7}" sibTransId="{46FC59AA-28F2-4F09-A48E-4A1CFADA3BDB}"/>
    <dgm:cxn modelId="{104D27B7-A36A-4459-8E75-353542BF27CE}" srcId="{12BDBD3F-2C7F-4EA2-99FA-B90F687CA9B3}" destId="{0D399A5C-C747-4993-BDCA-BAF679D2521B}" srcOrd="2" destOrd="0" parTransId="{14D36429-3F4A-4106-BB3B-B0744C3BA880}" sibTransId="{6512C784-3CBF-4FE3-9F82-DF13D9B245DB}"/>
    <dgm:cxn modelId="{E3F4B7C0-7243-46A1-A216-4F4B4F8CB395}" srcId="{12BDBD3F-2C7F-4EA2-99FA-B90F687CA9B3}" destId="{940C7CC1-2484-47FA-B60D-08074729160D}" srcOrd="1" destOrd="0" parTransId="{66266E13-94F7-4CE2-8A2E-CDDC05DEB33C}" sibTransId="{2B48A053-02F2-47D8-AE44-AD10D002CF24}"/>
    <dgm:cxn modelId="{8D1573CA-687D-4B97-896F-8BCA94AC7B24}" type="presOf" srcId="{0D399A5C-C747-4993-BDCA-BAF679D2521B}" destId="{AA14F7CC-201E-4A35-81E2-A83177542091}" srcOrd="0" destOrd="0" presId="urn:microsoft.com/office/officeart/2005/8/layout/hList2"/>
    <dgm:cxn modelId="{797EF7D3-FDE5-4D4A-807E-779AD0ABD325}" srcId="{12BDBD3F-2C7F-4EA2-99FA-B90F687CA9B3}" destId="{FD6565A9-AC7E-48B6-BA8F-27D826ED5F9B}" srcOrd="0" destOrd="0" parTransId="{5C50CBF4-7B23-46F3-AEB0-DDC211029B52}" sibTransId="{F0E2D0A8-2508-46EC-B10E-08C4E35CBE37}"/>
    <dgm:cxn modelId="{5B1F19E9-45A0-4552-B850-C311B5974DE8}" type="presOf" srcId="{B3D4983D-7364-4231-8823-FB27E91379DE}" destId="{67872D62-49ED-4F3A-A2CA-EBA9B11B346D}" srcOrd="0" destOrd="0" presId="urn:microsoft.com/office/officeart/2005/8/layout/hList2"/>
    <dgm:cxn modelId="{3AD024ED-BE6C-4C0F-AA7C-020B44CCDBA7}" srcId="{E20EC49E-CFE6-43F8-A6F8-EE063F7768C8}" destId="{52EEE061-33BA-4A3B-90B5-F6CCCE81E845}" srcOrd="0" destOrd="0" parTransId="{EDAF00F9-C9C7-46E7-8BC2-CBBB319F1E40}" sibTransId="{5EFC8C2E-06D3-4906-B4E3-87F0299551F8}"/>
    <dgm:cxn modelId="{1F552306-1A79-4D12-B8D5-4E045CCFF279}" type="presParOf" srcId="{90FFBA57-42DB-4C25-87C3-022713461428}" destId="{8C1E6824-E1D7-4B6C-ACFE-D45A3F97888A}" srcOrd="0" destOrd="0" presId="urn:microsoft.com/office/officeart/2005/8/layout/hList2"/>
    <dgm:cxn modelId="{44E2806C-AC58-49C4-B745-F7B198EBA51E}" type="presParOf" srcId="{8C1E6824-E1D7-4B6C-ACFE-D45A3F97888A}" destId="{1A730D7A-AC4D-4021-BB5E-6A359ACE0B29}" srcOrd="0" destOrd="0" presId="urn:microsoft.com/office/officeart/2005/8/layout/hList2"/>
    <dgm:cxn modelId="{4E02B6D3-6CA0-4997-BED4-137B79883971}" type="presParOf" srcId="{8C1E6824-E1D7-4B6C-ACFE-D45A3F97888A}" destId="{67872D62-49ED-4F3A-A2CA-EBA9B11B346D}" srcOrd="1" destOrd="0" presId="urn:microsoft.com/office/officeart/2005/8/layout/hList2"/>
    <dgm:cxn modelId="{D15BCB8A-F754-4C06-99C3-F68CE1B00861}" type="presParOf" srcId="{8C1E6824-E1D7-4B6C-ACFE-D45A3F97888A}" destId="{DCA9970F-72A3-435E-AC90-D5B3821ED387}" srcOrd="2" destOrd="0" presId="urn:microsoft.com/office/officeart/2005/8/layout/hList2"/>
    <dgm:cxn modelId="{2D1F7EFF-3245-495D-8BC5-DF630A70B6D8}" type="presParOf" srcId="{90FFBA57-42DB-4C25-87C3-022713461428}" destId="{AFEFFE69-337B-4840-98C1-38FC9BF9E9D0}" srcOrd="1" destOrd="0" presId="urn:microsoft.com/office/officeart/2005/8/layout/hList2"/>
    <dgm:cxn modelId="{7B4FA5CF-C997-44E4-9089-9D078AE8D48B}" type="presParOf" srcId="{90FFBA57-42DB-4C25-87C3-022713461428}" destId="{F526A5E6-7B90-4FE8-80F1-A682CC4D98AA}" srcOrd="2" destOrd="0" presId="urn:microsoft.com/office/officeart/2005/8/layout/hList2"/>
    <dgm:cxn modelId="{C5F64B25-1802-45BD-9670-DC331F79D782}" type="presParOf" srcId="{F526A5E6-7B90-4FE8-80F1-A682CC4D98AA}" destId="{C54ED2E8-3080-412F-AAB6-41410A758C03}" srcOrd="0" destOrd="0" presId="urn:microsoft.com/office/officeart/2005/8/layout/hList2"/>
    <dgm:cxn modelId="{7E46176A-3F6F-4BC3-B7E8-154E73E1B554}" type="presParOf" srcId="{F526A5E6-7B90-4FE8-80F1-A682CC4D98AA}" destId="{B52B28DB-1A3B-4EF9-855C-73A4BF4BD8E7}" srcOrd="1" destOrd="0" presId="urn:microsoft.com/office/officeart/2005/8/layout/hList2"/>
    <dgm:cxn modelId="{0CB9C648-8773-42ED-A145-2276A9713D60}" type="presParOf" srcId="{F526A5E6-7B90-4FE8-80F1-A682CC4D98AA}" destId="{A994F1B2-5965-4D00-9962-286D394B60E2}" srcOrd="2" destOrd="0" presId="urn:microsoft.com/office/officeart/2005/8/layout/hList2"/>
    <dgm:cxn modelId="{C34CE142-B129-429C-A6DD-341250C619F6}" type="presParOf" srcId="{90FFBA57-42DB-4C25-87C3-022713461428}" destId="{9C1F6777-1901-4807-B3B8-0098C3EE577D}" srcOrd="3" destOrd="0" presId="urn:microsoft.com/office/officeart/2005/8/layout/hList2"/>
    <dgm:cxn modelId="{17174B67-C73D-4EB1-8289-57B562744748}" type="presParOf" srcId="{90FFBA57-42DB-4C25-87C3-022713461428}" destId="{786BB41B-5BAB-43BB-A439-88D7B143A57A}" srcOrd="4" destOrd="0" presId="urn:microsoft.com/office/officeart/2005/8/layout/hList2"/>
    <dgm:cxn modelId="{2C5AA5E7-FBC9-4E74-8614-F6141D81E2C7}" type="presParOf" srcId="{786BB41B-5BAB-43BB-A439-88D7B143A57A}" destId="{C32528B3-8E1B-4AAE-8A39-9D34394A1111}" srcOrd="0" destOrd="0" presId="urn:microsoft.com/office/officeart/2005/8/layout/hList2"/>
    <dgm:cxn modelId="{FE16FD52-2EE8-4F4D-A76A-D75A73620937}" type="presParOf" srcId="{786BB41B-5BAB-43BB-A439-88D7B143A57A}" destId="{D36DDDCF-5B89-4BA3-B27D-573B38CC3CBD}" srcOrd="1" destOrd="0" presId="urn:microsoft.com/office/officeart/2005/8/layout/hList2"/>
    <dgm:cxn modelId="{663B53A8-D4E3-4DC3-8B96-B4BCAA8D3A17}" type="presParOf" srcId="{786BB41B-5BAB-43BB-A439-88D7B143A57A}" destId="{AA14F7CC-201E-4A35-81E2-A83177542091}" srcOrd="2" destOrd="0" presId="urn:microsoft.com/office/officeart/2005/8/layout/hList2"/>
    <dgm:cxn modelId="{53F5B335-7AEA-434D-B6B7-0B96931EAF1B}" type="presParOf" srcId="{90FFBA57-42DB-4C25-87C3-022713461428}" destId="{A86B9436-05A6-4F42-A625-F7C75F81881C}" srcOrd="5" destOrd="0" presId="urn:microsoft.com/office/officeart/2005/8/layout/hList2"/>
    <dgm:cxn modelId="{CD406E0E-76CF-406D-8366-01FA4DC9964C}" type="presParOf" srcId="{90FFBA57-42DB-4C25-87C3-022713461428}" destId="{4CF46649-6C74-477F-A4A4-56DE6DB67E11}" srcOrd="6" destOrd="0" presId="urn:microsoft.com/office/officeart/2005/8/layout/hList2"/>
    <dgm:cxn modelId="{5D5B9A54-DA60-4808-B984-AB02C5CA6F5C}" type="presParOf" srcId="{4CF46649-6C74-477F-A4A4-56DE6DB67E11}" destId="{9A5CD795-AE5B-4F76-85AD-54AB191B1247}" srcOrd="0" destOrd="0" presId="urn:microsoft.com/office/officeart/2005/8/layout/hList2"/>
    <dgm:cxn modelId="{3FC51F29-7203-4C0F-9E24-73BC33525AD1}" type="presParOf" srcId="{4CF46649-6C74-477F-A4A4-56DE6DB67E11}" destId="{17E1114D-DD3D-41BD-BC31-DF19579DEDF0}" srcOrd="1" destOrd="0" presId="urn:microsoft.com/office/officeart/2005/8/layout/hList2"/>
    <dgm:cxn modelId="{7C1DF7FF-AB12-4E0F-B3D7-05D3CB258669}" type="presParOf" srcId="{4CF46649-6C74-477F-A4A4-56DE6DB67E11}" destId="{62B90B44-B5E7-490D-B059-D5D59F2812E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9970F-72A3-435E-AC90-D5B3821ED387}">
      <dsp:nvSpPr>
        <dsp:cNvPr id="0" name=""/>
        <dsp:cNvSpPr/>
      </dsp:nvSpPr>
      <dsp:spPr>
        <a:xfrm rot="16200000">
          <a:off x="-1571253" y="2413904"/>
          <a:ext cx="3667106" cy="39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8341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Отладчики</a:t>
          </a:r>
        </a:p>
      </dsp:txBody>
      <dsp:txXfrm>
        <a:off x="-1571253" y="2413904"/>
        <a:ext cx="3667106" cy="394969"/>
      </dsp:txXfrm>
    </dsp:sp>
    <dsp:sp modelId="{67872D62-49ED-4F3A-A2CA-EBA9B11B346D}">
      <dsp:nvSpPr>
        <dsp:cNvPr id="0" name=""/>
        <dsp:cNvSpPr/>
      </dsp:nvSpPr>
      <dsp:spPr>
        <a:xfrm>
          <a:off x="459784" y="777836"/>
          <a:ext cx="1967367" cy="366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48341" rIns="135128" bIns="135128" numCol="1" spcCol="1270" anchor="t" anchorCtr="0">
          <a:noAutofit/>
        </a:bodyPr>
        <a:lstStyle/>
        <a:p>
          <a:pPr marL="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500" kern="1200" dirty="0"/>
            <a:t>Позволяют пошагово выполнять код, останавливать выполнение в определённых точках (точки останова), просматривать и изменять значения переменных, а также анализировать содержимое памяти и регистров.</a:t>
          </a:r>
        </a:p>
      </dsp:txBody>
      <dsp:txXfrm>
        <a:off x="459784" y="777836"/>
        <a:ext cx="1967367" cy="3667106"/>
      </dsp:txXfrm>
    </dsp:sp>
    <dsp:sp modelId="{1A730D7A-AC4D-4021-BB5E-6A359ACE0B29}">
      <dsp:nvSpPr>
        <dsp:cNvPr id="0" name=""/>
        <dsp:cNvSpPr/>
      </dsp:nvSpPr>
      <dsp:spPr>
        <a:xfrm>
          <a:off x="64814" y="256476"/>
          <a:ext cx="789939" cy="78993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4F1B2-5965-4D00-9962-286D394B60E2}">
      <dsp:nvSpPr>
        <dsp:cNvPr id="0" name=""/>
        <dsp:cNvSpPr/>
      </dsp:nvSpPr>
      <dsp:spPr>
        <a:xfrm rot="16200000">
          <a:off x="1311674" y="2413904"/>
          <a:ext cx="3667106" cy="39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8341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Профилировщики</a:t>
          </a:r>
        </a:p>
      </dsp:txBody>
      <dsp:txXfrm>
        <a:off x="1311674" y="2413904"/>
        <a:ext cx="3667106" cy="394969"/>
      </dsp:txXfrm>
    </dsp:sp>
    <dsp:sp modelId="{B52B28DB-1A3B-4EF9-855C-73A4BF4BD8E7}">
      <dsp:nvSpPr>
        <dsp:cNvPr id="0" name=""/>
        <dsp:cNvSpPr/>
      </dsp:nvSpPr>
      <dsp:spPr>
        <a:xfrm>
          <a:off x="3342712" y="777836"/>
          <a:ext cx="1967367" cy="366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48341" rIns="135128" bIns="135128" numCol="1" spcCol="1270" anchor="t" anchorCtr="0">
          <a:noAutofit/>
        </a:bodyPr>
        <a:lstStyle/>
        <a:p>
          <a:pPr marL="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500" kern="1200" dirty="0"/>
            <a:t>Анализируют производительность кода, чтобы определить, какие его участки выполняются дольше всего, и помочь найти узкие места.</a:t>
          </a:r>
        </a:p>
      </dsp:txBody>
      <dsp:txXfrm>
        <a:off x="3342712" y="777836"/>
        <a:ext cx="1967367" cy="3667106"/>
      </dsp:txXfrm>
    </dsp:sp>
    <dsp:sp modelId="{C54ED2E8-3080-412F-AAB6-41410A758C03}">
      <dsp:nvSpPr>
        <dsp:cNvPr id="0" name=""/>
        <dsp:cNvSpPr/>
      </dsp:nvSpPr>
      <dsp:spPr>
        <a:xfrm>
          <a:off x="2947742" y="256476"/>
          <a:ext cx="789939" cy="78993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4F7CC-201E-4A35-81E2-A83177542091}">
      <dsp:nvSpPr>
        <dsp:cNvPr id="0" name=""/>
        <dsp:cNvSpPr/>
      </dsp:nvSpPr>
      <dsp:spPr>
        <a:xfrm rot="16200000">
          <a:off x="4194601" y="2413904"/>
          <a:ext cx="3667106" cy="39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8341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Логи и логгеры</a:t>
          </a:r>
        </a:p>
      </dsp:txBody>
      <dsp:txXfrm>
        <a:off x="4194601" y="2413904"/>
        <a:ext cx="3667106" cy="394969"/>
      </dsp:txXfrm>
    </dsp:sp>
    <dsp:sp modelId="{D36DDDCF-5B89-4BA3-B27D-573B38CC3CBD}">
      <dsp:nvSpPr>
        <dsp:cNvPr id="0" name=""/>
        <dsp:cNvSpPr/>
      </dsp:nvSpPr>
      <dsp:spPr>
        <a:xfrm>
          <a:off x="6225639" y="777836"/>
          <a:ext cx="1967367" cy="366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48341" rIns="135128" bIns="135128" numCol="1" spcCol="1270" anchor="t" anchorCtr="0">
          <a:noAutofit/>
        </a:bodyPr>
        <a:lstStyle/>
        <a:p>
          <a:pPr marL="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500" kern="1200" dirty="0"/>
            <a:t>Записывают сообщения, которые генерирует программа во время работы, например, вызовы функций, ошибки или сообщения о состоянии. Это позволяет отследить последовательность событий, произошедших перед ошибкой.</a:t>
          </a:r>
        </a:p>
      </dsp:txBody>
      <dsp:txXfrm>
        <a:off x="6225639" y="777836"/>
        <a:ext cx="1967367" cy="3667106"/>
      </dsp:txXfrm>
    </dsp:sp>
    <dsp:sp modelId="{C32528B3-8E1B-4AAE-8A39-9D34394A1111}">
      <dsp:nvSpPr>
        <dsp:cNvPr id="0" name=""/>
        <dsp:cNvSpPr/>
      </dsp:nvSpPr>
      <dsp:spPr>
        <a:xfrm>
          <a:off x="5830670" y="256476"/>
          <a:ext cx="789939" cy="78993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90B44-B5E7-490D-B059-D5D59F2812E4}">
      <dsp:nvSpPr>
        <dsp:cNvPr id="0" name=""/>
        <dsp:cNvSpPr/>
      </dsp:nvSpPr>
      <dsp:spPr>
        <a:xfrm rot="16200000">
          <a:off x="7077529" y="2413904"/>
          <a:ext cx="3667106" cy="39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8341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Анализаторы памяти</a:t>
          </a:r>
        </a:p>
      </dsp:txBody>
      <dsp:txXfrm>
        <a:off x="7077529" y="2413904"/>
        <a:ext cx="3667106" cy="394969"/>
      </dsp:txXfrm>
    </dsp:sp>
    <dsp:sp modelId="{17E1114D-DD3D-41BD-BC31-DF19579DEDF0}">
      <dsp:nvSpPr>
        <dsp:cNvPr id="0" name=""/>
        <dsp:cNvSpPr/>
      </dsp:nvSpPr>
      <dsp:spPr>
        <a:xfrm>
          <a:off x="9108567" y="777836"/>
          <a:ext cx="1967367" cy="366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48341" rIns="135128" bIns="135128" numCol="1" spcCol="1270" anchor="t" anchorCtr="0">
          <a:noAutofit/>
        </a:bodyPr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500" kern="1200" dirty="0"/>
        </a:p>
        <a:p>
          <a:pPr marL="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500" kern="1200" dirty="0"/>
            <a:t>Инструменты для анализа выделения памяти и поиска утечек памяти, например, UMDH (User-Mode </a:t>
          </a:r>
          <a:r>
            <a:rPr lang="ru-RU" sz="1500" kern="1200" dirty="0" err="1"/>
            <a:t>Dump</a:t>
          </a:r>
          <a:r>
            <a:rPr lang="ru-RU" sz="1500" kern="1200" dirty="0"/>
            <a:t> </a:t>
          </a:r>
          <a:r>
            <a:rPr lang="ru-RU" sz="1500" kern="1200" dirty="0" err="1"/>
            <a:t>Heap</a:t>
          </a:r>
          <a:r>
            <a:rPr lang="ru-RU" sz="1500" kern="1200" dirty="0"/>
            <a:t>).</a:t>
          </a:r>
        </a:p>
      </dsp:txBody>
      <dsp:txXfrm>
        <a:off x="9108567" y="777836"/>
        <a:ext cx="1967367" cy="3667106"/>
      </dsp:txXfrm>
    </dsp:sp>
    <dsp:sp modelId="{9A5CD795-AE5B-4F76-85AD-54AB191B1247}">
      <dsp:nvSpPr>
        <dsp:cNvPr id="0" name=""/>
        <dsp:cNvSpPr/>
      </dsp:nvSpPr>
      <dsp:spPr>
        <a:xfrm>
          <a:off x="8713598" y="256476"/>
          <a:ext cx="789939" cy="789939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3EF60-5CAC-4663-9CA4-C31D9091FFA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3BD08-FE61-4529-B3BD-5331C97AD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79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C73897-3176-7120-804D-F281C4C71BC3}"/>
              </a:ext>
            </a:extLst>
          </p:cNvPr>
          <p:cNvSpPr/>
          <p:nvPr userDrawn="1"/>
        </p:nvSpPr>
        <p:spPr>
          <a:xfrm>
            <a:off x="435202" y="377371"/>
            <a:ext cx="11321596" cy="5993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{{T_HEADER}}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>
          <a:xfrm>
            <a:off x="823493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{{T_TEXT}}</a:t>
            </a:r>
          </a:p>
          <a:p>
            <a:pPr lvl="0"/>
            <a:endParaRPr lang="ru-RU" dirty="0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6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226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820943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{{S2_HEADER}}</a:t>
            </a:r>
            <a:br>
              <a:rPr lang="en-US" dirty="0"/>
            </a:br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3806190"/>
            <a:ext cx="3218501" cy="2411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{{S2_TITLE_1}}</a:t>
            </a:r>
          </a:p>
          <a:p>
            <a:pPr lvl="0"/>
            <a:endParaRPr lang="ru-RU" dirty="0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{{S2_TEXT_1}}</a:t>
            </a:r>
          </a:p>
          <a:p>
            <a:pPr lvl="0"/>
            <a:endParaRPr lang="ru-RU" dirty="0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8338961" y="3806190"/>
            <a:ext cx="3218501" cy="2411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{{S2_TITLE_3}}</a:t>
            </a:r>
          </a:p>
          <a:p>
            <a:pPr lvl="0"/>
            <a:endParaRPr lang="ru-RU" dirty="0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{{S2_TEXT_3}}</a:t>
            </a:r>
          </a:p>
          <a:p>
            <a:pPr lvl="0"/>
            <a:endParaRPr lang="ru-RU" dirty="0"/>
          </a:p>
        </p:txBody>
      </p:sp>
      <p:sp>
        <p:nvSpPr>
          <p:cNvPr id="25" name="Прямоугольник 24"/>
          <p:cNvSpPr/>
          <p:nvPr userDrawn="1"/>
        </p:nvSpPr>
        <p:spPr>
          <a:xfrm>
            <a:off x="4476313" y="3806190"/>
            <a:ext cx="3218501" cy="2411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2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{{S2_TITLE_2}}</a:t>
            </a:r>
          </a:p>
          <a:p>
            <a:pPr lvl="0"/>
            <a:endParaRPr lang="ru-RU" dirty="0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4710222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{{S2_TEXT_2}}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25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{{C_HEADER}}</a:t>
            </a:r>
            <a:br>
              <a:rPr lang="en-US" dirty="0"/>
            </a:br>
            <a:endParaRPr lang="ru-RU" dirty="0"/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5" name="Shape 2"/>
            <p:cNvSpPr/>
            <p:nvPr userDrawn="1"/>
          </p:nvSpPr>
          <p:spPr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6" name="Shape 3"/>
            <p:cNvSpPr/>
            <p:nvPr userDrawn="1"/>
          </p:nvSpPr>
          <p:spPr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7" name="Shape 7"/>
            <p:cNvSpPr/>
            <p:nvPr userDrawn="1"/>
          </p:nvSpPr>
          <p:spPr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8" name="Shape 8"/>
            <p:cNvSpPr/>
            <p:nvPr userDrawn="1"/>
          </p:nvSpPr>
          <p:spPr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Shape 12"/>
            <p:cNvSpPr/>
            <p:nvPr userDrawn="1"/>
          </p:nvSpPr>
          <p:spPr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0" name="Shape 13"/>
            <p:cNvSpPr/>
            <p:nvPr userDrawn="1"/>
          </p:nvSpPr>
          <p:spPr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7158747" y="462129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</a:rPr>
                <a:t>1</a:t>
              </a: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7158747" y="55728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</a:rPr>
                <a:t>2</a:t>
              </a: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7154694" y="64292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</a:rPr>
                <a:t>3</a:t>
              </a:r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{{C_TITLE_2}}</a:t>
            </a:r>
          </a:p>
          <a:p>
            <a:pPr lvl="0"/>
            <a:endParaRPr lang="ru-RU" dirty="0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{{C_TEXT_2}}</a:t>
            </a:r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>
          <a:xfrm>
            <a:off x="2466330" y="3185972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{{C_TITLE_1}}</a:t>
            </a:r>
          </a:p>
          <a:p>
            <a:pPr lvl="0"/>
            <a:endParaRPr lang="ru-RU" dirty="0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{{C_TEXT_1}}</a:t>
            </a:r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466330" y="498788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{{C_TITLE_3}}</a:t>
            </a:r>
          </a:p>
          <a:p>
            <a:pPr lvl="0"/>
            <a:endParaRPr lang="ru-RU" dirty="0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{{C_TEXT_3}}</a:t>
            </a:r>
          </a:p>
        </p:txBody>
      </p:sp>
    </p:spTree>
    <p:extLst>
      <p:ext uri="{BB962C8B-B14F-4D97-AF65-F5344CB8AC3E}">
        <p14:creationId xmlns:p14="http://schemas.microsoft.com/office/powerpoint/2010/main" val="29300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204FD5-EBE6-30A6-4EAC-35D6A8A90E61}"/>
              </a:ext>
            </a:extLst>
          </p:cNvPr>
          <p:cNvSpPr/>
          <p:nvPr userDrawn="1"/>
        </p:nvSpPr>
        <p:spPr>
          <a:xfrm>
            <a:off x="435202" y="377370"/>
            <a:ext cx="11321596" cy="5994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>
          <a:xfrm>
            <a:off x="5896866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{{I_HEADER}}</a:t>
            </a:r>
            <a:br>
              <a:rPr lang="en-US" dirty="0"/>
            </a:br>
            <a:endParaRPr lang="ru-RU" dirty="0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>
          <a:xfrm>
            <a:off x="5896866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25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2FE4DC-E002-2993-16DA-3063A0399BD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613666" y="1703070"/>
            <a:ext cx="2819400" cy="241173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>
          <a:xfrm>
            <a:off x="613666" y="7492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{{S1_HEADER}}</a:t>
            </a:r>
            <a:br>
              <a:rPr lang="en-US" dirty="0"/>
            </a:br>
            <a:endParaRPr lang="ru-RU" dirty="0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{{S1_TITLE_1}}</a:t>
            </a:r>
          </a:p>
          <a:p>
            <a:pPr lvl="0"/>
            <a:endParaRPr lang="ru-RU" dirty="0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{{S1_TEXT_1}}</a:t>
            </a:r>
          </a:p>
          <a:p>
            <a:pPr lvl="0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3771536" y="1703070"/>
            <a:ext cx="2819400" cy="241173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{{S1_TITLE_2}}</a:t>
            </a:r>
          </a:p>
          <a:p>
            <a:pPr lvl="0"/>
            <a:endParaRPr lang="ru-RU" dirty="0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{{S1_TEXT_2}}</a:t>
            </a:r>
          </a:p>
          <a:p>
            <a:pPr lvl="0"/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4456398"/>
            <a:ext cx="5977270" cy="16724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{{S1_TITLE_3}}</a:t>
            </a:r>
          </a:p>
          <a:p>
            <a:pPr lvl="0"/>
            <a:endParaRPr lang="ru-RU" dirty="0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{{S1_TEXT_3}}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06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E92940-9325-19E4-8B58-A9BB570EEB60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>
          <a:xfrm>
            <a:off x="5744466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{{BL1_HEADER}}</a:t>
            </a:r>
            <a:br>
              <a:rPr lang="en-US" dirty="0"/>
            </a:br>
            <a:endParaRPr lang="ru-RU" dirty="0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{{BL1_TITLE_1}}</a:t>
            </a:r>
          </a:p>
          <a:p>
            <a:pPr lvl="0"/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{{BL1_TEXT_1}}</a:t>
            </a:r>
          </a:p>
          <a:p>
            <a:pPr lvl="0"/>
            <a:endParaRPr lang="ru-RU" dirty="0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>
          <a:xfrm>
            <a:off x="8715262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{{BL1_TITLE_2}}</a:t>
            </a:r>
          </a:p>
          <a:p>
            <a:pPr lvl="0"/>
            <a:endParaRPr lang="ru-RU" dirty="0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>
          <a:xfrm>
            <a:off x="5744466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{{BL1_TITLE_3}}</a:t>
            </a:r>
          </a:p>
          <a:p>
            <a:pPr lvl="0"/>
            <a:endParaRPr lang="ru-RU" dirty="0"/>
          </a:p>
        </p:txBody>
      </p:sp>
      <p:sp>
        <p:nvSpPr>
          <p:cNvPr id="26" name="ICON_4"/>
          <p:cNvSpPr>
            <a:spLocks noGrp="1"/>
          </p:cNvSpPr>
          <p:nvPr>
            <p:ph type="pic" sz="quarter" idx="20"/>
          </p:nvPr>
        </p:nvSpPr>
        <p:spPr>
          <a:xfrm>
            <a:off x="8715262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{{BL1_TITLE_4}}</a:t>
            </a:r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>
          <a:xfrm>
            <a:off x="8715262" y="3037323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4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32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6288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Овал 4"/>
          <p:cNvSpPr/>
          <p:nvPr userDrawn="1"/>
        </p:nvSpPr>
        <p:spPr>
          <a:xfrm>
            <a:off x="613666" y="3534047"/>
            <a:ext cx="656334" cy="65338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{{BL2_TITLE_1}}</a:t>
            </a:r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{{BL2_TEXT_1}}</a:t>
            </a:r>
          </a:p>
        </p:txBody>
      </p:sp>
      <p:sp>
        <p:nvSpPr>
          <p:cNvPr id="9" name="Овал 8"/>
          <p:cNvSpPr/>
          <p:nvPr userDrawn="1"/>
        </p:nvSpPr>
        <p:spPr>
          <a:xfrm>
            <a:off x="613666" y="4575371"/>
            <a:ext cx="656334" cy="65338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2</a:t>
            </a:r>
            <a:r>
              <a:rPr lang="en-US" dirty="0"/>
              <a:t>}}</a:t>
            </a:r>
          </a:p>
        </p:txBody>
      </p:sp>
      <p:sp>
        <p:nvSpPr>
          <p:cNvPr id="13" name="Овал 12"/>
          <p:cNvSpPr/>
          <p:nvPr userDrawn="1"/>
        </p:nvSpPr>
        <p:spPr>
          <a:xfrm>
            <a:off x="613666" y="5604103"/>
            <a:ext cx="656334" cy="65338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471685" y="5930795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3</a:t>
            </a:r>
            <a:r>
              <a:rPr lang="en-US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58843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7F9F48-04A9-0C57-B525-5D5A855051A9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рапеция 9"/>
          <p:cNvSpPr/>
          <p:nvPr userDrawn="1"/>
        </p:nvSpPr>
        <p:spPr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Трапеция 7"/>
          <p:cNvSpPr/>
          <p:nvPr userDrawn="1"/>
        </p:nvSpPr>
        <p:spPr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" name="Трапеция 5"/>
          <p:cNvSpPr/>
          <p:nvPr userDrawn="1"/>
        </p:nvSpPr>
        <p:spPr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{{HL1_TITLE_1}}</a:t>
            </a:r>
          </a:p>
          <a:p>
            <a:pPr lvl="0"/>
            <a:endParaRPr lang="ru-RU" dirty="0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{{HL1_TEXT_1}}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1281530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{{HL1_TITLE_2}}</a:t>
            </a:r>
          </a:p>
          <a:p>
            <a:pPr lvl="0"/>
            <a:endParaRPr lang="ru-RU" dirty="0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{{HL1_TEXT_2}}</a:t>
            </a:r>
            <a:r>
              <a:rPr lang="ru-RU" dirty="0"/>
              <a:t> </a:t>
            </a:r>
            <a:endParaRPr lang="en-US" dirty="0"/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{{HL1_TITLE_3}}</a:t>
            </a:r>
          </a:p>
          <a:p>
            <a:pPr lvl="0"/>
            <a:endParaRPr lang="ru-RU" dirty="0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{{HL1_TEXT_3}}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3060711" y="2759926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0" name="Прямоугольник 29"/>
          <p:cNvSpPr/>
          <p:nvPr userDrawn="1"/>
        </p:nvSpPr>
        <p:spPr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4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09F895-CFDE-CD20-451F-E9142DE111B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{{NL1_TITLE_1}}</a:t>
            </a:r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{{NL1_TEXT_1}}</a:t>
            </a:r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>
          <a:xfrm>
            <a:off x="5747641" y="873386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{{NL1_HEADER}}</a:t>
            </a:r>
            <a:br>
              <a:rPr lang="en-US" dirty="0"/>
            </a:br>
            <a:endParaRPr lang="ru-RU" dirty="0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grpSp>
        <p:nvGrpSpPr>
          <p:cNvPr id="23" name="Группа 22"/>
          <p:cNvGrpSpPr/>
          <p:nvPr userDrawn="1"/>
        </p:nvGrpSpPr>
        <p:grpSpPr>
          <a:xfrm>
            <a:off x="5747641" y="1829072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3" name="Овал 2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871730" y="2037773"/>
              <a:ext cx="27443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1</a:t>
              </a:r>
              <a:endParaRPr lang="ru-RU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{{NL1_TITLE_2}}</a:t>
            </a:r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{{NL1_TEXT_2}}</a:t>
            </a:r>
          </a:p>
        </p:txBody>
      </p:sp>
      <p:grpSp>
        <p:nvGrpSpPr>
          <p:cNvPr id="30" name="Группа 29"/>
          <p:cNvGrpSpPr/>
          <p:nvPr userDrawn="1"/>
        </p:nvGrpSpPr>
        <p:grpSpPr>
          <a:xfrm>
            <a:off x="5747641" y="3001237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31" name="Овал 3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32" name="Прямоугольник 31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2</a:t>
              </a:r>
              <a:endParaRPr lang="ru-RU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{{NL1_TITLE_3}}</a:t>
            </a:r>
          </a:p>
          <a:p>
            <a:pPr lvl="0"/>
            <a:endParaRPr lang="ru-RU" dirty="0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{{NL1_TEXT_3}}</a:t>
            </a:r>
          </a:p>
        </p:txBody>
      </p:sp>
      <p:grpSp>
        <p:nvGrpSpPr>
          <p:cNvPr id="35" name="Группа 34"/>
          <p:cNvGrpSpPr/>
          <p:nvPr userDrawn="1"/>
        </p:nvGrpSpPr>
        <p:grpSpPr>
          <a:xfrm>
            <a:off x="5747641" y="4127902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36" name="Овал 35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37" name="Прямоугольник 36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3</a:t>
              </a:r>
              <a:endParaRPr lang="ru-RU" b="1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>
          <a:xfrm>
            <a:off x="6605660" y="519630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{{NL1_TITLE_4}}</a:t>
            </a:r>
          </a:p>
          <a:p>
            <a:pPr lvl="0"/>
            <a:endParaRPr lang="ru-RU" dirty="0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{{NL1_TEXT_4}}</a:t>
            </a:r>
          </a:p>
        </p:txBody>
      </p:sp>
      <p:grpSp>
        <p:nvGrpSpPr>
          <p:cNvPr id="40" name="Группа 39"/>
          <p:cNvGrpSpPr/>
          <p:nvPr userDrawn="1"/>
        </p:nvGrpSpPr>
        <p:grpSpPr>
          <a:xfrm>
            <a:off x="5747641" y="5276013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41" name="Овал 4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42" name="Прямоугольник 41"/>
            <p:cNvSpPr/>
            <p:nvPr userDrawn="1"/>
          </p:nvSpPr>
          <p:spPr>
            <a:xfrm>
              <a:off x="5871730" y="2037773"/>
              <a:ext cx="31931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4</a:t>
              </a:r>
              <a:endParaRPr lang="ru-RU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65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81C485-54BA-D887-70B1-46A7047FB54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hape 2"/>
          <p:cNvSpPr/>
          <p:nvPr userDrawn="1"/>
        </p:nvSpPr>
        <p:spPr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4" name="Shape 7"/>
          <p:cNvSpPr/>
          <p:nvPr userDrawn="1"/>
        </p:nvSpPr>
        <p:spPr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12"/>
          <p:cNvSpPr/>
          <p:nvPr userDrawn="1"/>
        </p:nvSpPr>
        <p:spPr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{{HL2_HEADER}}</a:t>
            </a:r>
            <a:br>
              <a:rPr lang="en-US" dirty="0"/>
            </a:br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{{HL2_TITLE_1}}</a:t>
            </a:r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{{HL2_TEXT_1}}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{{HL2_TITLE_2}}</a:t>
            </a:r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{{HL2_TEXT_2}}</a:t>
            </a:r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{{HL2_TITLE_3}}</a:t>
            </a:r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{{HL2_TEXT_3}}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>
          <a:xfrm>
            <a:off x="1479662" y="2563732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3524679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2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30A588-28B7-F19B-D61B-983E18E98F9A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{{NL2_HEADER}}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{{NL2_TITLE_1}}</a:t>
            </a:r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{{NL2_TEXT_1}}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817228" y="2063928"/>
            <a:ext cx="354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850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31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3300" y="2589183"/>
            <a:ext cx="5105400" cy="1480458"/>
          </a:xfrm>
        </p:spPr>
        <p:txBody>
          <a:bodyPr/>
          <a:lstStyle/>
          <a:p>
            <a:pPr algn="ctr"/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Виды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EEF86-96EB-FA36-AA62-1F3982E0CCE0}"/>
              </a:ext>
            </a:extLst>
          </p:cNvPr>
          <p:cNvSpPr txBox="1"/>
          <p:nvPr/>
        </p:nvSpPr>
        <p:spPr>
          <a:xfrm>
            <a:off x="576166" y="5850293"/>
            <a:ext cx="457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Выполнил Сафаргалеев Владимир КИСП-23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521" y="659687"/>
            <a:ext cx="5977270" cy="444531"/>
          </a:xfrm>
        </p:spPr>
        <p:txBody>
          <a:bodyPr/>
          <a:lstStyle/>
          <a:p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популярных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инструментов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отладки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7225" y="1789398"/>
            <a:ext cx="2694847" cy="304832"/>
          </a:xfrm>
        </p:spPr>
        <p:txBody>
          <a:bodyPr/>
          <a:lstStyle/>
          <a:p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и производительность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23900" y="2451068"/>
            <a:ext cx="2428875" cy="1282732"/>
          </a:xfrm>
        </p:spPr>
        <p:txBody>
          <a:bodyPr/>
          <a:lstStyle/>
          <a:p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критерии выбора - скорость и стабильность работы.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962627" y="1835753"/>
            <a:ext cx="2514373" cy="304832"/>
          </a:xfrm>
        </p:spPr>
        <p:txBody>
          <a:bodyPr/>
          <a:lstStyle/>
          <a:p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962627" y="2451068"/>
            <a:ext cx="2428875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варьируются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количеству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качеству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27959" y="4717416"/>
            <a:ext cx="4848225" cy="304832"/>
          </a:xfrm>
        </p:spPr>
        <p:txBody>
          <a:bodyPr/>
          <a:lstStyle/>
          <a:p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учитывать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поддержки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сообщества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3B69-B39B-B671-00F1-28351112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A091BC-9CC8-07E9-81E8-94106FA1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27" y="852662"/>
            <a:ext cx="10335998" cy="444531"/>
          </a:xfrm>
        </p:spPr>
        <p:txBody>
          <a:bodyPr/>
          <a:lstStyle/>
          <a:p>
            <a:r>
              <a:rPr lang="ru-RU" dirty="0"/>
              <a:t>Как избежать ошибок? Профилактика ошибок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3134E-6425-83B2-E959-A22D6818E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2727" y="1456821"/>
            <a:ext cx="9638881" cy="3225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Планируйте процесс отладки - с</a:t>
            </a:r>
            <a:r>
              <a:rPr lang="ru-RU" sz="2000" dirty="0"/>
              <a:t>оздайте четкий план для выявления и устранения ошибок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Используйте современные инструменты - п</a:t>
            </a:r>
            <a:r>
              <a:rPr lang="ru-RU" sz="2000" dirty="0"/>
              <a:t>рименяйте отладчики и логгеры для ускорения процесса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Документируйте все изменения - ф</a:t>
            </a:r>
            <a:r>
              <a:rPr lang="ru-RU" sz="2000" dirty="0"/>
              <a:t>иксируйте все шаги для облегчения будущей работы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A60799C-3D17-BCA5-3BE9-ACE7F4C9890E}"/>
              </a:ext>
            </a:extLst>
          </p:cNvPr>
          <p:cNvSpPr/>
          <p:nvPr/>
        </p:nvSpPr>
        <p:spPr>
          <a:xfrm>
            <a:off x="447869" y="3881535"/>
            <a:ext cx="11327364" cy="24912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19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2727" y="852662"/>
            <a:ext cx="10335998" cy="444531"/>
          </a:xfrm>
        </p:spPr>
        <p:txBody>
          <a:bodyPr/>
          <a:lstStyle/>
          <a:p>
            <a:r>
              <a:rPr dirty="0" err="1">
                <a:latin typeface="+mj-lt"/>
              </a:rPr>
              <a:t>Синтаксические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ошибки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примеры</a:t>
            </a:r>
            <a:r>
              <a:rPr dirty="0">
                <a:latin typeface="+mj-lt"/>
              </a:rPr>
              <a:t> и </a:t>
            </a:r>
            <a:r>
              <a:rPr dirty="0" err="1">
                <a:latin typeface="+mj-lt"/>
              </a:rPr>
              <a:t>причины</a:t>
            </a:r>
            <a:endParaRPr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62727" y="1456821"/>
            <a:ext cx="10686348" cy="3225800"/>
          </a:xfrm>
        </p:spPr>
        <p:txBody>
          <a:bodyPr/>
          <a:lstStyle/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Синтаксическая ошибка в программировании - это нарушение правил «грамматики» конкретного языка программирования, из-за которого код не может быть выполнен или скомпилирован. Эти ошибки возникают из-за неправильного написания (например, пропущенная точка с запятой, незакрытая скобка, опечатка в ключевом слове), и их легко обнаружить до запуска программы.</a:t>
            </a:r>
            <a:endParaRPr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Виды ошибок в программах">
            <a:extLst>
              <a:ext uri="{FF2B5EF4-FFF2-40B4-BE49-F238E27FC236}">
                <a16:creationId xmlns:a16="http://schemas.microsoft.com/office/drawing/2014/main" id="{D1EF6CB5-0AB3-7B27-0326-B28BD436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17" y="3069720"/>
            <a:ext cx="5357004" cy="32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3E5DF8-7B81-4BCE-8AB0-4F458FA0DF3F}"/>
              </a:ext>
            </a:extLst>
          </p:cNvPr>
          <p:cNvSpPr txBox="1"/>
          <p:nvPr/>
        </p:nvSpPr>
        <p:spPr>
          <a:xfrm>
            <a:off x="6832111" y="4472917"/>
            <a:ext cx="394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ошибки. Забыли поставит </a:t>
            </a:r>
            <a:r>
              <a:rPr lang="en-US" dirty="0"/>
              <a:t>“</a:t>
            </a:r>
            <a:r>
              <a:rPr lang="ru-RU" dirty="0"/>
              <a:t>;</a:t>
            </a:r>
            <a:r>
              <a:rPr lang="en-US" dirty="0"/>
              <a:t>”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Логические</a:t>
            </a:r>
            <a:r>
              <a:rPr dirty="0"/>
              <a:t> </a:t>
            </a:r>
            <a:r>
              <a:rPr dirty="0" err="1"/>
              <a:t>ошибки</a:t>
            </a:r>
            <a:r>
              <a:rPr dirty="0"/>
              <a:t>: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обнаружить</a:t>
            </a:r>
            <a:r>
              <a:rPr dirty="0"/>
              <a:t> и </a:t>
            </a:r>
            <a:r>
              <a:rPr dirty="0" err="1"/>
              <a:t>исправить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33274" y="1892252"/>
            <a:ext cx="2373815" cy="304832"/>
          </a:xfrm>
        </p:spPr>
        <p:txBody>
          <a:bodyPr/>
          <a:lstStyle/>
          <a:p>
            <a:r>
              <a:rPr sz="1800" dirty="0" err="1">
                <a:latin typeface="+mj-lt"/>
              </a:rPr>
              <a:t>Определение</a:t>
            </a:r>
            <a:r>
              <a:rPr sz="1800" dirty="0">
                <a:latin typeface="+mj-lt"/>
              </a:rPr>
              <a:t> </a:t>
            </a:r>
            <a:r>
              <a:rPr sz="1800" dirty="0" err="1">
                <a:latin typeface="+mj-lt"/>
              </a:rPr>
              <a:t>логической</a:t>
            </a:r>
            <a:r>
              <a:rPr sz="1800" dirty="0">
                <a:latin typeface="+mj-lt"/>
              </a:rPr>
              <a:t> </a:t>
            </a:r>
            <a:r>
              <a:rPr sz="1800" dirty="0" err="1">
                <a:latin typeface="+mj-lt"/>
              </a:rPr>
              <a:t>ошибки</a:t>
            </a:r>
            <a:endParaRPr sz="1800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33274" y="2540619"/>
            <a:ext cx="2446307" cy="1282732"/>
          </a:xfrm>
        </p:spPr>
        <p:txBody>
          <a:bodyPr/>
          <a:lstStyle/>
          <a:p>
            <a:r>
              <a:rPr sz="1800" dirty="0" err="1">
                <a:solidFill>
                  <a:schemeClr val="tx1"/>
                </a:solidFill>
                <a:latin typeface="+mj-lt"/>
              </a:rPr>
              <a:t>Логическая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ошибк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а -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это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ошибка</a:t>
            </a:r>
            <a:r>
              <a:rPr sz="1800" dirty="0">
                <a:solidFill>
                  <a:schemeClr val="tx1"/>
                </a:solidFill>
                <a:latin typeface="+mj-lt"/>
              </a:rPr>
              <a:t> в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аргументации</a:t>
            </a:r>
            <a:r>
              <a:rPr sz="1800" dirty="0">
                <a:solidFill>
                  <a:schemeClr val="tx1"/>
                </a:solidFill>
                <a:latin typeface="+mj-lt"/>
              </a:rPr>
              <a:t>,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приводящая</a:t>
            </a:r>
            <a:r>
              <a:rPr sz="1800" dirty="0">
                <a:solidFill>
                  <a:schemeClr val="tx1"/>
                </a:solidFill>
                <a:latin typeface="+mj-lt"/>
              </a:rPr>
              <a:t> к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неверным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выводам</a:t>
            </a:r>
            <a:r>
              <a:rPr sz="18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844212" y="1739836"/>
            <a:ext cx="2746724" cy="304832"/>
          </a:xfrm>
        </p:spPr>
        <p:txBody>
          <a:bodyPr/>
          <a:lstStyle/>
          <a:p>
            <a:r>
              <a:rPr sz="2000" dirty="0" err="1">
                <a:latin typeface="+mj-lt"/>
              </a:rPr>
              <a:t>Способы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обнаружения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ошибок</a:t>
            </a:r>
            <a:endParaRPr sz="2000" dirty="0"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907170" y="2400660"/>
            <a:ext cx="2577606" cy="1282732"/>
          </a:xfrm>
        </p:spPr>
        <p:txBody>
          <a:bodyPr/>
          <a:lstStyle/>
          <a:p>
            <a:r>
              <a:rPr sz="1800" dirty="0">
                <a:solidFill>
                  <a:schemeClr val="tx1"/>
                </a:solidFill>
                <a:latin typeface="+mj-lt"/>
              </a:rPr>
              <a:t>Анализируй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аргументы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на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непротиворечивость</a:t>
            </a:r>
            <a:r>
              <a:rPr sz="1800" dirty="0">
                <a:solidFill>
                  <a:schemeClr val="tx1"/>
                </a:solidFill>
                <a:latin typeface="+mj-lt"/>
              </a:rPr>
              <a:t> и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логическую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последовательность</a:t>
            </a:r>
            <a:r>
              <a:rPr sz="18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05766" y="4763770"/>
            <a:ext cx="5190234" cy="304832"/>
          </a:xfrm>
        </p:spPr>
        <p:txBody>
          <a:bodyPr/>
          <a:lstStyle/>
          <a:p>
            <a:r>
              <a:rPr sz="2000" dirty="0" err="1">
                <a:latin typeface="+mj-lt"/>
              </a:rPr>
              <a:t>Методы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исправления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ошибок</a:t>
            </a:r>
            <a:endParaRPr sz="2000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905766" y="5328790"/>
            <a:ext cx="5291243" cy="581628"/>
          </a:xfrm>
        </p:spPr>
        <p:txBody>
          <a:bodyPr/>
          <a:lstStyle/>
          <a:p>
            <a:r>
              <a:rPr sz="1800" dirty="0" err="1">
                <a:solidFill>
                  <a:schemeClr val="tx1"/>
                </a:solidFill>
                <a:latin typeface="+mj-lt"/>
              </a:rPr>
              <a:t>Используй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проверенные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методы</a:t>
            </a:r>
            <a:r>
              <a:rPr sz="1800" dirty="0">
                <a:solidFill>
                  <a:schemeClr val="tx1"/>
                </a:solidFill>
                <a:latin typeface="+mj-lt"/>
              </a:rPr>
              <a:t> и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корректируй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логические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звенья</a:t>
            </a:r>
            <a:r>
              <a:rPr sz="1800" dirty="0">
                <a:solidFill>
                  <a:schemeClr val="tx1"/>
                </a:solidFill>
                <a:latin typeface="+mj-lt"/>
              </a:rPr>
              <a:t> в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аргументах</a:t>
            </a:r>
            <a:r>
              <a:rPr sz="18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994FA4-F804-C794-263E-248AEB90777D}"/>
              </a:ext>
            </a:extLst>
          </p:cNvPr>
          <p:cNvSpPr/>
          <p:nvPr/>
        </p:nvSpPr>
        <p:spPr>
          <a:xfrm>
            <a:off x="7218525" y="378620"/>
            <a:ext cx="4519385" cy="60035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3665" y="2820943"/>
            <a:ext cx="9816209" cy="444531"/>
          </a:xfrm>
        </p:spPr>
        <p:txBody>
          <a:bodyPr/>
          <a:lstStyle/>
          <a:p>
            <a:r>
              <a:rPr dirty="0" err="1">
                <a:latin typeface="+mj-lt"/>
              </a:rPr>
              <a:t>Ошибки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времени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выполнения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типичные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случаи</a:t>
            </a:r>
            <a:endParaRPr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7574" y="4047410"/>
            <a:ext cx="2740306" cy="304832"/>
          </a:xfrm>
        </p:spPr>
        <p:txBody>
          <a:bodyPr/>
          <a:lstStyle/>
          <a:p>
            <a:r>
              <a:rPr sz="2000" dirty="0" err="1">
                <a:latin typeface="+mj-lt"/>
              </a:rPr>
              <a:t>Неправильные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типы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данных</a:t>
            </a:r>
            <a:endParaRPr sz="2000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47574" y="4693568"/>
            <a:ext cx="2740306" cy="1282732"/>
          </a:xfrm>
        </p:spPr>
        <p:txBody>
          <a:bodyPr/>
          <a:lstStyle/>
          <a:p>
            <a:r>
              <a:rPr sz="1800" dirty="0" err="1">
                <a:solidFill>
                  <a:schemeClr val="tx1"/>
                </a:solidFill>
                <a:latin typeface="+mj-lt"/>
              </a:rPr>
              <a:t>Использование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неподходящих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типов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данных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может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вызвать</a:t>
            </a:r>
            <a:r>
              <a:rPr sz="1800" dirty="0">
                <a:solidFill>
                  <a:schemeClr val="tx1"/>
                </a:solidFill>
                <a:latin typeface="+mj-lt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+mj-lt"/>
              </a:rPr>
              <a:t>ошибки</a:t>
            </a:r>
            <a:r>
              <a:rPr sz="18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72870" y="4047410"/>
            <a:ext cx="2740306" cy="304832"/>
          </a:xfrm>
        </p:spPr>
        <p:txBody>
          <a:bodyPr/>
          <a:lstStyle/>
          <a:p>
            <a:r>
              <a:rPr sz="2000" dirty="0" err="1">
                <a:latin typeface="+mj-lt"/>
              </a:rPr>
              <a:t>Ошибки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деления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на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ноль</a:t>
            </a:r>
            <a:endParaRPr sz="2000" dirty="0"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72870" y="4693568"/>
            <a:ext cx="2740306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j-lt"/>
              </a:rPr>
              <a:t>Попытка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деления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на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ноль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вызывает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критические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ошибки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программы</a:t>
            </a:r>
            <a:r>
              <a:rPr sz="20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710222" y="4047410"/>
            <a:ext cx="2740306" cy="304832"/>
          </a:xfrm>
        </p:spPr>
        <p:txBody>
          <a:bodyPr/>
          <a:lstStyle/>
          <a:p>
            <a:r>
              <a:rPr sz="2000" dirty="0" err="1">
                <a:latin typeface="+mj-lt"/>
              </a:rPr>
              <a:t>Несоответствие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индексов</a:t>
            </a:r>
            <a:endParaRPr sz="2000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710222" y="4693568"/>
            <a:ext cx="2740306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j-lt"/>
              </a:rPr>
              <a:t>Обращение</a:t>
            </a:r>
            <a:r>
              <a:rPr sz="2000" dirty="0">
                <a:solidFill>
                  <a:schemeClr val="tx1"/>
                </a:solidFill>
                <a:latin typeface="+mj-lt"/>
              </a:rPr>
              <a:t> к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элементам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за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пределами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массива</a:t>
            </a:r>
            <a:r>
              <a:rPr sz="200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приводит</a:t>
            </a:r>
            <a:r>
              <a:rPr sz="2000" dirty="0">
                <a:solidFill>
                  <a:schemeClr val="tx1"/>
                </a:solidFill>
                <a:latin typeface="+mj-lt"/>
              </a:rPr>
              <a:t> к </a:t>
            </a:r>
            <a:r>
              <a:rPr sz="2000" dirty="0" err="1">
                <a:solidFill>
                  <a:schemeClr val="tx1"/>
                </a:solidFill>
                <a:latin typeface="+mj-lt"/>
              </a:rPr>
              <a:t>сбоям</a:t>
            </a:r>
            <a:r>
              <a:rPr sz="20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8E371B-91C3-B64D-6DED-F230719F03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r="870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1C257-096F-F60B-8B2F-795EC4AF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7A209637-9C8A-4340-7DD6-723ABF38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214" y="792644"/>
            <a:ext cx="8131981" cy="444531"/>
          </a:xfrm>
        </p:spPr>
        <p:txBody>
          <a:bodyPr/>
          <a:lstStyle/>
          <a:p>
            <a:r>
              <a:rPr sz="3200" dirty="0" err="1"/>
              <a:t>Средства</a:t>
            </a:r>
            <a:r>
              <a:rPr sz="3200" dirty="0"/>
              <a:t> </a:t>
            </a:r>
            <a:r>
              <a:rPr sz="3200" dirty="0" err="1"/>
              <a:t>отладки</a:t>
            </a:r>
            <a:r>
              <a:rPr sz="3200" dirty="0"/>
              <a:t> и </a:t>
            </a:r>
            <a:r>
              <a:rPr sz="3200" dirty="0" err="1"/>
              <a:t>их</a:t>
            </a:r>
            <a:r>
              <a:rPr sz="3200" dirty="0"/>
              <a:t> </a:t>
            </a:r>
            <a:r>
              <a:rPr sz="3200" dirty="0" err="1"/>
              <a:t>возможности</a:t>
            </a:r>
            <a:endParaRPr sz="3200" dirty="0"/>
          </a:p>
        </p:txBody>
      </p:sp>
      <p:graphicFrame>
        <p:nvGraphicFramePr>
          <p:cNvPr id="49" name="Схема 48">
            <a:extLst>
              <a:ext uri="{FF2B5EF4-FFF2-40B4-BE49-F238E27FC236}">
                <a16:creationId xmlns:a16="http://schemas.microsoft.com/office/drawing/2014/main" id="{45779025-C5D3-06E2-D34F-E123004212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925009"/>
              </p:ext>
            </p:extLst>
          </p:nvPr>
        </p:nvGraphicFramePr>
        <p:xfrm>
          <a:off x="559838" y="1436914"/>
          <a:ext cx="11140750" cy="4701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57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pic>
        <p:nvPicPr>
          <p:cNvPr id="3" name="Picture Placeholder 2" descr="image.pn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732" r="732"/>
          <a:stretch>
            <a:fillRect/>
          </a:stretch>
        </p:blipFill>
        <p:spPr>
          <a:xfrm>
            <a:off x="5744466" y="1271629"/>
            <a:ext cx="821434" cy="83364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800" dirty="0" err="1">
                <a:latin typeface="+mn-lt"/>
              </a:rPr>
              <a:t>Техники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пошаговой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отладки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кода</a:t>
            </a:r>
            <a:endParaRPr sz="280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44466" y="2204790"/>
            <a:ext cx="2688836" cy="304832"/>
          </a:xfrm>
        </p:spPr>
        <p:txBody>
          <a:bodyPr/>
          <a:lstStyle/>
          <a:p>
            <a:r>
              <a:rPr sz="2000" dirty="0" err="1">
                <a:latin typeface="+mn-lt"/>
              </a:rPr>
              <a:t>Шаг</a:t>
            </a:r>
            <a:r>
              <a:rPr sz="2000" dirty="0">
                <a:latin typeface="+mn-lt"/>
              </a:rPr>
              <a:t> 1: </a:t>
            </a:r>
            <a:r>
              <a:rPr sz="2000" dirty="0" err="1">
                <a:latin typeface="+mn-lt"/>
              </a:rPr>
              <a:t>Изучение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проблемы</a:t>
            </a:r>
            <a:endParaRPr sz="20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744466" y="2815301"/>
            <a:ext cx="2688836" cy="689237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Определите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поймите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код</a:t>
            </a:r>
            <a:r>
              <a:rPr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вызывающий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ошибку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7" name="Picture Placeholder 6" descr="image.png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732" r="732"/>
          <a:stretch>
            <a:fillRect/>
          </a:stretch>
        </p:blipFill>
        <p:spPr>
          <a:xfrm>
            <a:off x="8715262" y="1271630"/>
            <a:ext cx="821434" cy="83364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715262" y="2214318"/>
            <a:ext cx="2688836" cy="304832"/>
          </a:xfrm>
        </p:spPr>
        <p:txBody>
          <a:bodyPr/>
          <a:lstStyle/>
          <a:p>
            <a:r>
              <a:rPr sz="2000" dirty="0" err="1">
                <a:latin typeface="+mn-lt"/>
              </a:rPr>
              <a:t>Шаг</a:t>
            </a:r>
            <a:r>
              <a:rPr sz="2000" dirty="0">
                <a:latin typeface="+mn-lt"/>
              </a:rPr>
              <a:t> 2: </a:t>
            </a:r>
            <a:r>
              <a:rPr sz="2000" dirty="0" err="1">
                <a:latin typeface="+mn-lt"/>
              </a:rPr>
              <a:t>Использование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точек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останова</a:t>
            </a:r>
            <a:endParaRPr sz="2000" dirty="0">
              <a:latin typeface="+mn-lt"/>
            </a:endParaRPr>
          </a:p>
        </p:txBody>
      </p:sp>
      <p:pic>
        <p:nvPicPr>
          <p:cNvPr id="9" name="Picture Placeholder 8" descr="image.png"/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732" r="732"/>
          <a:stretch>
            <a:fillRect/>
          </a:stretch>
        </p:blipFill>
        <p:spPr>
          <a:xfrm>
            <a:off x="5744466" y="4081275"/>
            <a:ext cx="821434" cy="833645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sz="2000" dirty="0" err="1">
                <a:latin typeface="+mn-lt"/>
              </a:rPr>
              <a:t>Шаг</a:t>
            </a:r>
            <a:r>
              <a:rPr sz="2000" dirty="0">
                <a:latin typeface="+mn-lt"/>
              </a:rPr>
              <a:t> 3: </a:t>
            </a:r>
            <a:r>
              <a:rPr sz="2000" dirty="0" err="1">
                <a:latin typeface="+mn-lt"/>
              </a:rPr>
              <a:t>Анализ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логов</a:t>
            </a:r>
            <a:endParaRPr sz="2000" dirty="0">
              <a:latin typeface="+mn-lt"/>
            </a:endParaRPr>
          </a:p>
        </p:txBody>
      </p:sp>
      <p:pic>
        <p:nvPicPr>
          <p:cNvPr id="11" name="Picture Placeholder 10" descr="image.png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l="732" r="732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8715262" y="4984246"/>
            <a:ext cx="2688836" cy="304832"/>
          </a:xfrm>
        </p:spPr>
        <p:txBody>
          <a:bodyPr/>
          <a:lstStyle/>
          <a:p>
            <a:r>
              <a:rPr sz="2000" dirty="0" err="1">
                <a:latin typeface="+mn-lt"/>
              </a:rPr>
              <a:t>Шаг</a:t>
            </a:r>
            <a:r>
              <a:rPr sz="2000" dirty="0">
                <a:latin typeface="+mn-lt"/>
              </a:rPr>
              <a:t> 4: </a:t>
            </a:r>
            <a:r>
              <a:rPr sz="2000" dirty="0" err="1">
                <a:latin typeface="+mn-lt"/>
              </a:rPr>
              <a:t>Проверка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гипотез</a:t>
            </a:r>
            <a:endParaRPr sz="2000" dirty="0">
              <a:latin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Устанавливайте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точки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для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пошагового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выполнения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кода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715262" y="5550537"/>
            <a:ext cx="2943338" cy="689237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Проверяйте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предположения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о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причинах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ошибок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Изучайте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логи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для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выявления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причин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ошибок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логирования для выявления ошибок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91466" y="1847786"/>
            <a:ext cx="2560606" cy="304832"/>
          </a:xfrm>
        </p:spPr>
        <p:txBody>
          <a:bodyPr/>
          <a:lstStyle/>
          <a:p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логирование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91466" y="2630170"/>
            <a:ext cx="2133373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записи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работе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063635" y="1847786"/>
            <a:ext cx="2133373" cy="304832"/>
          </a:xfrm>
        </p:spPr>
        <p:txBody>
          <a:bodyPr/>
          <a:lstStyle/>
          <a:p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логирования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63635" y="2540619"/>
            <a:ext cx="2133373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быстро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находить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устранять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ПО.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05765" y="4573270"/>
            <a:ext cx="2133373" cy="304832"/>
          </a:xfrm>
        </p:spPr>
        <p:txBody>
          <a:bodyPr/>
          <a:lstStyle/>
          <a:p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логирования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Используйте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логов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605659" y="1749363"/>
            <a:ext cx="4848225" cy="304832"/>
          </a:xfrm>
        </p:spPr>
        <p:txBody>
          <a:bodyPr/>
          <a:lstStyle/>
          <a:p>
            <a:r>
              <a:rPr sz="2000" dirty="0" err="1">
                <a:latin typeface="+mn-lt"/>
              </a:rPr>
              <a:t>Профилирование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кода</a:t>
            </a:r>
            <a:endParaRPr sz="20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Помогает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выявить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узкие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места</a:t>
            </a:r>
            <a:r>
              <a:rPr sz="2000" dirty="0">
                <a:solidFill>
                  <a:schemeClr val="tx1"/>
                </a:solidFill>
                <a:latin typeface="+mn-lt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оптимизировать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производительность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000" dirty="0" err="1">
                <a:latin typeface="+mn-lt"/>
              </a:rPr>
              <a:t>Инструменты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для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профилирования</a:t>
            </a:r>
            <a:r>
              <a:rPr sz="2000" dirty="0">
                <a:latin typeface="+mn-lt"/>
              </a:rPr>
              <a:t> и </a:t>
            </a:r>
            <a:r>
              <a:rPr sz="2000" dirty="0" err="1">
                <a:latin typeface="+mn-lt"/>
              </a:rPr>
              <a:t>анализа</a:t>
            </a:r>
            <a:endParaRPr sz="2000" dirty="0">
              <a:latin typeface="+mn-lt"/>
            </a:endParaRPr>
          </a:p>
        </p:txBody>
      </p:sp>
      <p:pic>
        <p:nvPicPr>
          <p:cNvPr id="5" name="Picture Placeholder 4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64" r="946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z="2000" dirty="0" err="1">
                <a:latin typeface="+mn-lt"/>
              </a:rPr>
              <a:t>Анализ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логов</a:t>
            </a:r>
            <a:endParaRPr sz="20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Сбор</a:t>
            </a:r>
            <a:r>
              <a:rPr sz="2000" dirty="0">
                <a:solidFill>
                  <a:schemeClr val="tx1"/>
                </a:solidFill>
                <a:latin typeface="+mn-lt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интерпретация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данных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для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обнаружения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проблем</a:t>
            </a:r>
            <a:r>
              <a:rPr sz="2000" dirty="0">
                <a:solidFill>
                  <a:schemeClr val="tx1"/>
                </a:solidFill>
                <a:latin typeface="+mn-lt"/>
              </a:rPr>
              <a:t> и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улучшений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sz="2000">
                <a:latin typeface="+mn-lt"/>
              </a:rPr>
              <a:t>Мониторинг систем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sz="2000">
                <a:solidFill>
                  <a:schemeClr val="tx1"/>
                </a:solidFill>
                <a:latin typeface="+mn-lt"/>
              </a:rPr>
              <a:t>Отслеживание состояния систем для предотвращения сбоев.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sz="2000">
                <a:latin typeface="+mn-lt"/>
              </a:rPr>
              <a:t>Аналитика данных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sz="2000">
                <a:solidFill>
                  <a:schemeClr val="tx1"/>
                </a:solidFill>
                <a:latin typeface="+mn-lt"/>
              </a:rPr>
              <a:t>Используется для получения инсайтов и принятия решений.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1108" b="4110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190" y="2710212"/>
            <a:ext cx="10559159" cy="444531"/>
          </a:xfrm>
        </p:spPr>
        <p:txBody>
          <a:bodyPr/>
          <a:lstStyle/>
          <a:p>
            <a:r>
              <a:rPr sz="2800" dirty="0" err="1">
                <a:latin typeface="+mn-lt"/>
              </a:rPr>
              <a:t>Методы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тестирования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кода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для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предотвращения</a:t>
            </a:r>
            <a:r>
              <a:rPr sz="2800" dirty="0">
                <a:latin typeface="+mn-lt"/>
              </a:rPr>
              <a:t> </a:t>
            </a:r>
            <a:r>
              <a:rPr sz="2800" dirty="0" err="1">
                <a:latin typeface="+mn-lt"/>
              </a:rPr>
              <a:t>ошибок</a:t>
            </a:r>
            <a:endParaRPr sz="28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000" dirty="0" err="1">
                <a:latin typeface="+mn-lt"/>
              </a:rPr>
              <a:t>Юнит-тестирование</a:t>
            </a:r>
            <a:endParaRPr sz="200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Проверка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отдельных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частей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кода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на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корректность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работы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72870" y="4009310"/>
            <a:ext cx="2740306" cy="304832"/>
          </a:xfrm>
        </p:spPr>
        <p:txBody>
          <a:bodyPr/>
          <a:lstStyle/>
          <a:p>
            <a:r>
              <a:rPr sz="2000" dirty="0" err="1">
                <a:latin typeface="+mn-lt"/>
              </a:rPr>
              <a:t>Функциональное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тестирование</a:t>
            </a:r>
            <a:endParaRPr sz="20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72870" y="4658963"/>
            <a:ext cx="2740306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Оценка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соответствия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функционала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требованиям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системы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725847" y="3995372"/>
            <a:ext cx="2740306" cy="304832"/>
          </a:xfrm>
        </p:spPr>
        <p:txBody>
          <a:bodyPr/>
          <a:lstStyle/>
          <a:p>
            <a:r>
              <a:rPr sz="2000" dirty="0" err="1">
                <a:latin typeface="+mn-lt"/>
              </a:rPr>
              <a:t>Интеграционное</a:t>
            </a:r>
            <a:r>
              <a:rPr sz="2000" dirty="0">
                <a:latin typeface="+mn-lt"/>
              </a:rPr>
              <a:t> </a:t>
            </a:r>
            <a:r>
              <a:rPr sz="2000" dirty="0" err="1">
                <a:latin typeface="+mn-lt"/>
              </a:rPr>
              <a:t>тестирование</a:t>
            </a:r>
            <a:endParaRPr sz="2000" dirty="0">
              <a:latin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710222" y="4658963"/>
            <a:ext cx="2740306" cy="1282732"/>
          </a:xfrm>
        </p:spPr>
        <p:txBody>
          <a:bodyPr/>
          <a:lstStyle/>
          <a:p>
            <a:r>
              <a:rPr sz="2000" dirty="0" err="1">
                <a:solidFill>
                  <a:schemeClr val="tx1"/>
                </a:solidFill>
                <a:latin typeface="+mn-lt"/>
              </a:rPr>
              <a:t>Тестирование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взаимодействия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между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компонентами</a:t>
            </a:r>
            <a:r>
              <a:rPr sz="2000" dirty="0">
                <a:solidFill>
                  <a:schemeClr val="tx1"/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+mn-lt"/>
              </a:rPr>
              <a:t>системы</a:t>
            </a:r>
            <a:r>
              <a:rPr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524</Words>
  <Application>Microsoft Office PowerPoint</Application>
  <PresentationFormat>Широкоэкранный</PresentationFormat>
  <Paragraphs>71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Gilroy</vt:lpstr>
      <vt:lpstr>Gilroy Black</vt:lpstr>
      <vt:lpstr>Gilroy Bold</vt:lpstr>
      <vt:lpstr>Gilroy SemiBold</vt:lpstr>
      <vt:lpstr>Inter</vt:lpstr>
      <vt:lpstr>Times New Roman</vt:lpstr>
      <vt:lpstr>Тема Office</vt:lpstr>
      <vt:lpstr>Виды ошибок и их классификация</vt:lpstr>
      <vt:lpstr>Синтаксические ошибки: примеры и причины</vt:lpstr>
      <vt:lpstr>Логические ошибки: как обнаружить и исправить</vt:lpstr>
      <vt:lpstr>Ошибки времени выполнения: типичные случаи</vt:lpstr>
      <vt:lpstr>Средства отладки и их возможности</vt:lpstr>
      <vt:lpstr>Техники пошаговой отладки кода</vt:lpstr>
      <vt:lpstr>Использование логирования для выявления ошибок</vt:lpstr>
      <vt:lpstr>Инструменты для профилирования и анализа</vt:lpstr>
      <vt:lpstr>Методы тестирования кода для предотвращения ошибок</vt:lpstr>
      <vt:lpstr>Сравнение популярных инструментов отладки</vt:lpstr>
      <vt:lpstr>Как избежать ошибок? Профилактика ошибок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Госпожа Староста</dc:creator>
  <cp:lastModifiedBy>ВЛАДИМИР САФАРГАЛЕЕВ</cp:lastModifiedBy>
  <cp:revision>41</cp:revision>
  <dcterms:created xsi:type="dcterms:W3CDTF">2025-04-10T12:39:56Z</dcterms:created>
  <dcterms:modified xsi:type="dcterms:W3CDTF">2025-11-28T12:31:40Z</dcterms:modified>
</cp:coreProperties>
</file>